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2F1E-BDCA-44B1-9FF8-2B69C2992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4C742-7F81-4A8A-B65E-43596FDA5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75EFF-E864-44C4-94E6-C2B8C4F4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6D7-22F1-4BA1-B98C-3BC3BD0E0E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A0DA9-7B0D-4881-A1BF-B3CE9BC6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CCD5F-82FF-4D8C-945A-79B0DB7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16A0-CC89-4622-B7CD-12E67330C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42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E5EA-758A-47FD-86B5-7B725EC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4195E-3C44-4718-9051-DF9F259D2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38662-4825-4B61-A790-E0C33559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6D7-22F1-4BA1-B98C-3BC3BD0E0E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8FF30-5590-4A0E-B7D9-A8875D47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A3278-AC1E-468E-B455-82D413E1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16A0-CC89-4622-B7CD-12E67330C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9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07D08-48DC-4AFD-8D47-CBB38E37F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6343D-9167-4A48-BEB3-813AC419F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06D07-AF89-4E58-ACE4-E8E42BCA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6D7-22F1-4BA1-B98C-3BC3BD0E0E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5C769-88C6-44DF-8345-98680B94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5527A-B0D9-4B87-A878-4F01A9C9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16A0-CC89-4622-B7CD-12E67330C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6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1F53-F81C-4D9E-A0B2-1743DDC5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C54C0-7B24-42B0-A8A8-7A0A28B67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4F87C-6EE7-483E-AD47-D98C66CF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6D7-22F1-4BA1-B98C-3BC3BD0E0E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935B1-1721-44F9-824F-3C7C3AB3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8B830-2D90-4CBD-8C6A-714BD067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16A0-CC89-4622-B7CD-12E67330C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5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1FEA-55FC-440E-AD3B-41446322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E4F11-6DF3-4CC3-8B13-A436441BB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10B59-DE27-4282-8DB0-8E959D178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6D7-22F1-4BA1-B98C-3BC3BD0E0E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FAA7-9135-47FB-A124-4DA7CCAA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7454-D278-43C7-BD79-635927A2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16A0-CC89-4622-B7CD-12E67330C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6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CECB-1317-4062-A4F7-BE432251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3845B-81F3-4C5E-9F6B-6E5E38C12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5A9AF-1D2D-455C-B3EB-64D4AC0E7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92723-FA1A-42E8-844E-DAD0D6B1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6D7-22F1-4BA1-B98C-3BC3BD0E0E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F7FAC-D25B-48BC-8C58-5CB792C4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91E5F-9A49-46F6-87C0-C4478ECD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16A0-CC89-4622-B7CD-12E67330C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03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3F67-D9A2-41C7-83F1-88F3261F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07D35-1647-489C-B6A2-49F65771A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769D7-D2A7-4D80-B98D-0E597A438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83A5C-B989-40D3-988E-C318A4EC6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2AAC2-C85B-484F-B927-EA682C0D1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57790-68F6-42E0-8F93-23196115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6D7-22F1-4BA1-B98C-3BC3BD0E0E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D14798-DD19-4BC2-B8A6-0F541A1E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CED76-10A2-415F-ABCE-219DDAD2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16A0-CC89-4622-B7CD-12E67330C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8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B454-B623-4F49-A7E4-AE2E76C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96F6E-AF1B-4FC0-A07F-BBBFB4E5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6D7-22F1-4BA1-B98C-3BC3BD0E0E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815A7-62E5-4C3D-8790-0C235382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06ADC-533F-49E0-8601-DDA1A694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16A0-CC89-4622-B7CD-12E67330C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31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DDE4BC-7854-4A4F-A574-A78F1E9A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6D7-22F1-4BA1-B98C-3BC3BD0E0E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9E4B2-6C49-4E9B-A43E-6DF1E68B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2F180-C488-4BDE-AB56-FD01D977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16A0-CC89-4622-B7CD-12E67330C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22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729B8-34B6-452C-B8B7-9A93DC67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16669-0BA4-40B6-BCEA-28C456C86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78C30-73B5-4F2D-B827-736090128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310F6-F3D5-4D33-8AB9-CEA22F2F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6D7-22F1-4BA1-B98C-3BC3BD0E0E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DCA45-AB5D-4F12-A104-4B8076CC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D429C-D6FB-4864-ADC5-529C2161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16A0-CC89-4622-B7CD-12E67330C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62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D550-F391-4C5E-A84D-BB73C74A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2FDAFD-A02E-4DF1-84A2-1415C2D7B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CB9D7-75BE-4654-8E7E-204343FD2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3D9CA-6996-48A5-B024-69A28DBE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6D7-22F1-4BA1-B98C-3BC3BD0E0E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E8E89-951A-4B90-8537-6626F729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82619-B538-4CC3-97C1-4AE1ACB5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16A0-CC89-4622-B7CD-12E67330C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2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D76AAF-B687-4F7A-BA7B-EFA08FBA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6243C-4067-4241-A655-1523C4A8C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D9554-C725-4C1F-A0DA-CE51C2981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66D7-22F1-4BA1-B98C-3BC3BD0E0E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D2F8-D62D-4AD1-936D-C5DB69670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930A0-1CB6-4333-8A19-35A3D5C0A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16A0-CC89-4622-B7CD-12E67330C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00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hyperlink" Target="https://www.topmarks.co.uk/time/teaching-clock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hyperlink" Target="https://www.topmarks.co.uk/time/teaching-clock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0EA8A2B-B6F8-49A2-B2D0-4A5BFAB4DB4F}"/>
              </a:ext>
            </a:extLst>
          </p:cNvPr>
          <p:cNvSpPr>
            <a:spLocks noGrp="1"/>
          </p:cNvSpPr>
          <p:nvPr/>
        </p:nvSpPr>
        <p:spPr>
          <a:xfrm>
            <a:off x="1524000" y="2392777"/>
            <a:ext cx="9144000" cy="114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u="sng" dirty="0">
                <a:latin typeface="Arial" panose="020B0604020202020204" pitchFamily="34" charset="0"/>
                <a:cs typeface="Arial" panose="020B0604020202020204" pitchFamily="34" charset="0"/>
              </a:rPr>
              <a:t>Solve a puzzle involving time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186813-68D0-4CFE-BAAD-D7D295A327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3269" y="5350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BFBCAA-FEFC-42B0-995D-D997FD000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4" t="31875" r="29782" b="17859"/>
          <a:stretch/>
        </p:blipFill>
        <p:spPr>
          <a:xfrm>
            <a:off x="583096" y="1567115"/>
            <a:ext cx="5035826" cy="479602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C489C3A-DD20-462A-8DEC-60A5722A367D}"/>
              </a:ext>
            </a:extLst>
          </p:cNvPr>
          <p:cNvSpPr>
            <a:spLocks noGrp="1"/>
          </p:cNvSpPr>
          <p:nvPr/>
        </p:nvSpPr>
        <p:spPr>
          <a:xfrm>
            <a:off x="1431235" y="451191"/>
            <a:ext cx="8375374" cy="118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6E45955-4D2E-4FF9-9C59-6EC157424C44}"/>
              </a:ext>
            </a:extLst>
          </p:cNvPr>
          <p:cNvSpPr>
            <a:spLocks noGrp="1"/>
          </p:cNvSpPr>
          <p:nvPr/>
        </p:nvSpPr>
        <p:spPr>
          <a:xfrm>
            <a:off x="6685723" y="3965127"/>
            <a:ext cx="5141843" cy="118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C9D6A-DD7F-451A-98D6-8CC40CA92728}"/>
              </a:ext>
            </a:extLst>
          </p:cNvPr>
          <p:cNvSpPr txBox="1"/>
          <p:nvPr/>
        </p:nvSpPr>
        <p:spPr>
          <a:xfrm>
            <a:off x="5890591" y="2198413"/>
            <a:ext cx="44461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Look carefully at these clocks?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notice?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2302E6-B559-47C5-8999-D46BE134C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1165" y="5496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BFBCAA-FEFC-42B0-995D-D997FD000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4" t="31875" r="29782" b="17859"/>
          <a:stretch/>
        </p:blipFill>
        <p:spPr>
          <a:xfrm>
            <a:off x="675861" y="1055693"/>
            <a:ext cx="5035826" cy="479602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C489C3A-DD20-462A-8DEC-60A5722A367D}"/>
              </a:ext>
            </a:extLst>
          </p:cNvPr>
          <p:cNvSpPr>
            <a:spLocks noGrp="1"/>
          </p:cNvSpPr>
          <p:nvPr/>
        </p:nvSpPr>
        <p:spPr>
          <a:xfrm>
            <a:off x="1431235" y="451191"/>
            <a:ext cx="8375374" cy="118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6E45955-4D2E-4FF9-9C59-6EC157424C44}"/>
              </a:ext>
            </a:extLst>
          </p:cNvPr>
          <p:cNvSpPr>
            <a:spLocks noGrp="1"/>
          </p:cNvSpPr>
          <p:nvPr/>
        </p:nvSpPr>
        <p:spPr>
          <a:xfrm>
            <a:off x="6685723" y="3965127"/>
            <a:ext cx="5141843" cy="118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C8999-6F45-4B60-AFF7-7C63FE4FF483}"/>
              </a:ext>
            </a:extLst>
          </p:cNvPr>
          <p:cNvSpPr txBox="1"/>
          <p:nvPr/>
        </p:nvSpPr>
        <p:spPr>
          <a:xfrm>
            <a:off x="5883966" y="5023968"/>
            <a:ext cx="5420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a clock in your home or an interactive one 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https://www.topmarks.co.uk/time/teaching-clock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C9D6A-DD7F-451A-98D6-8CC40CA92728}"/>
              </a:ext>
            </a:extLst>
          </p:cNvPr>
          <p:cNvSpPr txBox="1"/>
          <p:nvPr/>
        </p:nvSpPr>
        <p:spPr>
          <a:xfrm>
            <a:off x="5883966" y="1510866"/>
            <a:ext cx="51418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These clocks have been reflected backwards.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can we work out what time it is?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701C0B-A1F2-4584-91A4-F651EEBA3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1896" y="5831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BFBCAA-FEFC-42B0-995D-D997FD000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29" t="35488" r="44938" b="43508"/>
          <a:stretch/>
        </p:blipFill>
        <p:spPr>
          <a:xfrm>
            <a:off x="792306" y="1043918"/>
            <a:ext cx="2771551" cy="286257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C489C3A-DD20-462A-8DEC-60A5722A367D}"/>
              </a:ext>
            </a:extLst>
          </p:cNvPr>
          <p:cNvSpPr>
            <a:spLocks noGrp="1"/>
          </p:cNvSpPr>
          <p:nvPr/>
        </p:nvSpPr>
        <p:spPr>
          <a:xfrm>
            <a:off x="1431235" y="451191"/>
            <a:ext cx="8375374" cy="118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6E45955-4D2E-4FF9-9C59-6EC157424C44}"/>
              </a:ext>
            </a:extLst>
          </p:cNvPr>
          <p:cNvSpPr>
            <a:spLocks noGrp="1"/>
          </p:cNvSpPr>
          <p:nvPr/>
        </p:nvSpPr>
        <p:spPr>
          <a:xfrm>
            <a:off x="6685723" y="3965127"/>
            <a:ext cx="5141843" cy="118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C8999-6F45-4B60-AFF7-7C63FE4FF483}"/>
              </a:ext>
            </a:extLst>
          </p:cNvPr>
          <p:cNvSpPr txBox="1"/>
          <p:nvPr/>
        </p:nvSpPr>
        <p:spPr>
          <a:xfrm>
            <a:off x="675861" y="4905184"/>
            <a:ext cx="54201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a clock in your home or an interactive one 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https://www.topmarks.co.uk/time/teaching-clock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also help you.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C9D6A-DD7F-451A-98D6-8CC40CA92728}"/>
              </a:ext>
            </a:extLst>
          </p:cNvPr>
          <p:cNvSpPr txBox="1"/>
          <p:nvPr/>
        </p:nvSpPr>
        <p:spPr>
          <a:xfrm>
            <a:off x="4811517" y="1001969"/>
            <a:ext cx="59341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can we work out what time it is?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Where is the hour hand pointing?</a:t>
            </a:r>
          </a:p>
          <a:p>
            <a:pPr algn="l"/>
            <a:endParaRPr lang="en-GB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GB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Where is the minute hand pointing?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269E0C-301A-412C-8510-EA1B3D75F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0866" y="5800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BFBCAA-FEFC-42B0-995D-D997FD000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29" t="35488" r="44938" b="43508"/>
          <a:stretch/>
        </p:blipFill>
        <p:spPr>
          <a:xfrm>
            <a:off x="898323" y="1369598"/>
            <a:ext cx="2771551" cy="286257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C489C3A-DD20-462A-8DEC-60A5722A367D}"/>
              </a:ext>
            </a:extLst>
          </p:cNvPr>
          <p:cNvSpPr>
            <a:spLocks noGrp="1"/>
          </p:cNvSpPr>
          <p:nvPr/>
        </p:nvSpPr>
        <p:spPr>
          <a:xfrm>
            <a:off x="5830957" y="2206487"/>
            <a:ext cx="5141843" cy="7156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hour hand is pointing almost at the 11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6E45955-4D2E-4FF9-9C59-6EC157424C44}"/>
              </a:ext>
            </a:extLst>
          </p:cNvPr>
          <p:cNvSpPr>
            <a:spLocks noGrp="1"/>
          </p:cNvSpPr>
          <p:nvPr/>
        </p:nvSpPr>
        <p:spPr>
          <a:xfrm>
            <a:off x="6685723" y="3965127"/>
            <a:ext cx="5141843" cy="118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3B78B2-1000-4989-9F1A-E35C4D8B379A}"/>
              </a:ext>
            </a:extLst>
          </p:cNvPr>
          <p:cNvCxnSpPr>
            <a:cxnSpLocks/>
          </p:cNvCxnSpPr>
          <p:nvPr/>
        </p:nvCxnSpPr>
        <p:spPr>
          <a:xfrm flipH="1" flipV="1">
            <a:off x="2822713" y="1987826"/>
            <a:ext cx="3008244" cy="437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F98387-F1A2-4A11-A139-DB3BAF3741E2}"/>
              </a:ext>
            </a:extLst>
          </p:cNvPr>
          <p:cNvCxnSpPr>
            <a:cxnSpLocks/>
          </p:cNvCxnSpPr>
          <p:nvPr/>
        </p:nvCxnSpPr>
        <p:spPr>
          <a:xfrm>
            <a:off x="3339548" y="2922104"/>
            <a:ext cx="2305878" cy="1310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B6917642-E2DC-4BAA-97BB-49622B58EF85}"/>
              </a:ext>
            </a:extLst>
          </p:cNvPr>
          <p:cNvSpPr>
            <a:spLocks noGrp="1"/>
          </p:cNvSpPr>
          <p:nvPr/>
        </p:nvSpPr>
        <p:spPr>
          <a:xfrm>
            <a:off x="5645426" y="3842237"/>
            <a:ext cx="5141843" cy="71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minute hand is pointing at the 9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4E390B0-0395-4E71-94FF-526A8E1F3203}"/>
              </a:ext>
            </a:extLst>
          </p:cNvPr>
          <p:cNvSpPr>
            <a:spLocks noGrp="1"/>
          </p:cNvSpPr>
          <p:nvPr/>
        </p:nvSpPr>
        <p:spPr>
          <a:xfrm>
            <a:off x="689114" y="5400476"/>
            <a:ext cx="5141843" cy="71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Therefore it is 10:45 or quarter to 11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246AAE-324B-4412-BDFA-3ED2E7F90A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68" t="12928" r="22826" b="15205"/>
          <a:stretch/>
        </p:blipFill>
        <p:spPr>
          <a:xfrm>
            <a:off x="8692453" y="4339193"/>
            <a:ext cx="2569072" cy="240810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3B1BF7-C2E9-4FAA-8CD1-6056E0927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2105" y="5758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55B1-C913-4EBC-A3AE-A871F7E6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667785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 it’s your turn.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93CE0-AB25-42C5-A324-149A9279C6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4" t="31875" r="29782" b="17859"/>
          <a:stretch/>
        </p:blipFill>
        <p:spPr>
          <a:xfrm>
            <a:off x="665922" y="1514106"/>
            <a:ext cx="5128591" cy="488437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88455C-25A5-4D52-9189-31C1D5EFE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8731" y="5788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146</Words>
  <Application>Microsoft Office PowerPoint</Application>
  <PresentationFormat>Widescreen</PresentationFormat>
  <Paragraphs>26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it’s your turn.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6</cp:revision>
  <dcterms:created xsi:type="dcterms:W3CDTF">2021-01-20T09:18:19Z</dcterms:created>
  <dcterms:modified xsi:type="dcterms:W3CDTF">2021-01-20T10:25:51Z</dcterms:modified>
</cp:coreProperties>
</file>