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3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6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8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9024-D373-4847-B989-C9B9E9C0884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1A58-E86F-410E-B9F3-E6E421467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image" Target="../media/image4.tmp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7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651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3" y="365125"/>
            <a:ext cx="11837127" cy="4396647"/>
          </a:xfrm>
        </p:spPr>
      </p:pic>
    </p:spTree>
    <p:extLst>
      <p:ext uri="{BB962C8B-B14F-4D97-AF65-F5344CB8AC3E}">
        <p14:creationId xmlns:p14="http://schemas.microsoft.com/office/powerpoint/2010/main" val="426774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6" y="266837"/>
            <a:ext cx="11643063" cy="4331289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20046" y="169068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10594" y="223000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05794" y="3455126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30788" y="251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0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1" y="188460"/>
            <a:ext cx="11386938" cy="4292728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7829" y="72310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8252" y="4481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40140"/>
            <a:ext cx="11249297" cy="4281827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46217" y="102790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23657" y="4037352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6914" y="1034437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83928" y="3620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3" y="0"/>
            <a:ext cx="12057205" cy="4506686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6355" y="389708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3777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645005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9691" y="4340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0"/>
            <a:ext cx="12043954" cy="4581743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2663" y="3398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Cook, Sarah</dc:creator>
  <cp:lastModifiedBy>Cook, Sarah</cp:lastModifiedBy>
  <cp:revision>3</cp:revision>
  <dcterms:created xsi:type="dcterms:W3CDTF">2021-01-27T13:14:38Z</dcterms:created>
  <dcterms:modified xsi:type="dcterms:W3CDTF">2021-01-27T13:26:56Z</dcterms:modified>
</cp:coreProperties>
</file>