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CBEAF4-F5D9-435D-AC4F-2F546117265D}"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1F8F2-B688-40FC-9DC4-05483D144C63}"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BEAF4-F5D9-435D-AC4F-2F546117265D}"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1F8F2-B688-40FC-9DC4-05483D144C6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CBEAF4-F5D9-435D-AC4F-2F546117265D}"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1F8F2-B688-40FC-9DC4-05483D144C6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CBEAF4-F5D9-435D-AC4F-2F546117265D}"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1F8F2-B688-40FC-9DC4-05483D144C63}"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CBEAF4-F5D9-435D-AC4F-2F546117265D}"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1F8F2-B688-40FC-9DC4-05483D144C6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CBEAF4-F5D9-435D-AC4F-2F546117265D}"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1F8F2-B688-40FC-9DC4-05483D144C63}" type="slidenum">
              <a:rPr lang="en-GB" smtClean="0"/>
              <a:t>‹#›</a:t>
            </a:fld>
            <a:endParaRPr lang="en-GB"/>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CBEAF4-F5D9-435D-AC4F-2F546117265D}"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31F8F2-B688-40FC-9DC4-05483D144C63}"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CBEAF4-F5D9-435D-AC4F-2F546117265D}"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31F8F2-B688-40FC-9DC4-05483D144C6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BEAF4-F5D9-435D-AC4F-2F546117265D}"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31F8F2-B688-40FC-9DC4-05483D144C6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CBEAF4-F5D9-435D-AC4F-2F546117265D}"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1F8F2-B688-40FC-9DC4-05483D144C6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CBEAF4-F5D9-435D-AC4F-2F546117265D}"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1F8F2-B688-40FC-9DC4-05483D144C63}"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ACBEAF4-F5D9-435D-AC4F-2F546117265D}" type="datetimeFigureOut">
              <a:rPr lang="en-GB" smtClean="0"/>
              <a:t>12/01/2021</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C31F8F2-B688-40FC-9DC4-05483D144C6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9.pn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836712"/>
            <a:ext cx="5040560" cy="1754326"/>
          </a:xfrm>
          <a:prstGeom prst="rect">
            <a:avLst/>
          </a:prstGeom>
          <a:noFill/>
        </p:spPr>
        <p:txBody>
          <a:bodyPr wrap="square" rtlCol="0">
            <a:spAutoFit/>
          </a:bodyPr>
          <a:lstStyle/>
          <a:p>
            <a:pPr algn="ctr"/>
            <a:r>
              <a:rPr lang="en-GB" sz="5400" dirty="0">
                <a:latin typeface="Arial" panose="020B0604020202020204" pitchFamily="34" charset="0"/>
                <a:cs typeface="Arial" panose="020B0604020202020204" pitchFamily="34" charset="0"/>
              </a:rPr>
              <a:t>Year 1 Science</a:t>
            </a:r>
          </a:p>
          <a:p>
            <a:pPr algn="ctr"/>
            <a:r>
              <a:rPr lang="en-GB" sz="5400" dirty="0">
                <a:latin typeface="Arial" panose="020B0604020202020204" pitchFamily="34" charset="0"/>
                <a:cs typeface="Arial" panose="020B0604020202020204" pitchFamily="34" charset="0"/>
              </a:rPr>
              <a:t>The Weather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151" y="3886200"/>
            <a:ext cx="15525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3555" y="3919538"/>
            <a:ext cx="14478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3938588"/>
            <a:ext cx="16573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74B2B7D1-BCF1-4B3D-AFFE-C8F599500136}"/>
              </a:ext>
            </a:extLst>
          </p:cNvPr>
          <p:cNvPicPr>
            <a:picLocks noChangeAspect="1"/>
          </p:cNvPicPr>
          <p:nvPr/>
        </p:nvPicPr>
        <p:blipFill>
          <a:blip r:embed="rId7"/>
          <a:stretch>
            <a:fillRect/>
          </a:stretch>
        </p:blipFill>
        <p:spPr>
          <a:xfrm>
            <a:off x="457872" y="3957637"/>
            <a:ext cx="1695450" cy="981075"/>
          </a:xfrm>
          <a:prstGeom prst="rect">
            <a:avLst/>
          </a:prstGeom>
        </p:spPr>
      </p:pic>
      <p:pic>
        <p:nvPicPr>
          <p:cNvPr id="2" name="Recorded Sound">
            <a:hlinkClick r:id="" action="ppaction://media"/>
            <a:extLst>
              <a:ext uri="{FF2B5EF4-FFF2-40B4-BE49-F238E27FC236}">
                <a16:creationId xmlns:a16="http://schemas.microsoft.com/office/drawing/2014/main" id="{4C87F91B-5B50-43BB-9915-3A1EB46E18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43721" y="6021288"/>
            <a:ext cx="609600" cy="609600"/>
          </a:xfrm>
          <a:prstGeom prst="rect">
            <a:avLst/>
          </a:prstGeom>
        </p:spPr>
      </p:pic>
    </p:spTree>
    <p:extLst>
      <p:ext uri="{BB962C8B-B14F-4D97-AF65-F5344CB8AC3E}">
        <p14:creationId xmlns:p14="http://schemas.microsoft.com/office/powerpoint/2010/main" val="34319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976714"/>
            <a:ext cx="2520280" cy="497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43808" y="2204864"/>
            <a:ext cx="1440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260648"/>
            <a:ext cx="684076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should we wear in the rain?</a:t>
            </a: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39214"/>
            <a:ext cx="1707766" cy="115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348844"/>
            <a:ext cx="15811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1348844"/>
            <a:ext cx="155257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0666" y="4615919"/>
            <a:ext cx="1571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B6CCBEBA-069E-485F-98FC-CF3A78F68FF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71656" y="6093296"/>
            <a:ext cx="609600" cy="609600"/>
          </a:xfrm>
          <a:prstGeom prst="rect">
            <a:avLst/>
          </a:prstGeom>
        </p:spPr>
      </p:pic>
    </p:spTree>
    <p:extLst>
      <p:ext uri="{BB962C8B-B14F-4D97-AF65-F5344CB8AC3E}">
        <p14:creationId xmlns:p14="http://schemas.microsoft.com/office/powerpoint/2010/main" val="22977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976714"/>
            <a:ext cx="2520280" cy="497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43808" y="2204864"/>
            <a:ext cx="1440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260648"/>
            <a:ext cx="684076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should we wear in the snow?</a:t>
            </a: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5653" y="116632"/>
            <a:ext cx="16573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84" y="1268760"/>
            <a:ext cx="1590675"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1268760"/>
            <a:ext cx="157162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2567" y="4573935"/>
            <a:ext cx="16192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7817" y="1268760"/>
            <a:ext cx="1524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D08C83A5-988D-4F43-B2B8-C113CF340FA6}"/>
              </a:ext>
            </a:extLst>
          </p:cNvPr>
          <p:cNvPicPr>
            <a:picLocks noChangeAspect="1"/>
          </p:cNvPicPr>
          <p:nvPr/>
        </p:nvPicPr>
        <p:blipFill>
          <a:blip r:embed="rId10"/>
          <a:stretch>
            <a:fillRect/>
          </a:stretch>
        </p:blipFill>
        <p:spPr>
          <a:xfrm>
            <a:off x="6329424" y="1268760"/>
            <a:ext cx="1560786" cy="1676400"/>
          </a:xfrm>
          <a:prstGeom prst="rect">
            <a:avLst/>
          </a:prstGeom>
        </p:spPr>
      </p:pic>
      <p:pic>
        <p:nvPicPr>
          <p:cNvPr id="3" name="Recorded Sound">
            <a:hlinkClick r:id="" action="ppaction://media"/>
            <a:extLst>
              <a:ext uri="{FF2B5EF4-FFF2-40B4-BE49-F238E27FC236}">
                <a16:creationId xmlns:a16="http://schemas.microsoft.com/office/drawing/2014/main" id="{24B84FE2-014B-45A2-9EC1-CD1EA5A54AA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453826" y="5961902"/>
            <a:ext cx="609600" cy="609600"/>
          </a:xfrm>
          <a:prstGeom prst="rect">
            <a:avLst/>
          </a:prstGeom>
        </p:spPr>
      </p:pic>
    </p:spTree>
    <p:extLst>
      <p:ext uri="{BB962C8B-B14F-4D97-AF65-F5344CB8AC3E}">
        <p14:creationId xmlns:p14="http://schemas.microsoft.com/office/powerpoint/2010/main" val="16355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640960" cy="7571303"/>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Slide 1 – Hello year 1, today we will be learning about the weather. </a:t>
            </a:r>
          </a:p>
          <a:p>
            <a:r>
              <a:rPr lang="en-GB" dirty="0" smtClean="0">
                <a:latin typeface="Arial" panose="020B0604020202020204" pitchFamily="34" charset="0"/>
                <a:cs typeface="Arial" panose="020B0604020202020204" pitchFamily="34" charset="0"/>
              </a:rPr>
              <a:t>Slide 2 – In class we have been learning about the weather, look at the pictures, can you name them?</a:t>
            </a:r>
          </a:p>
          <a:p>
            <a:r>
              <a:rPr lang="en-GB" dirty="0" smtClean="0">
                <a:latin typeface="Arial" panose="020B0604020202020204" pitchFamily="34" charset="0"/>
                <a:cs typeface="Arial" panose="020B0604020202020204" pitchFamily="34" charset="0"/>
              </a:rPr>
              <a:t>Slide 3 – That’s right, we have been learning about the wind, the rain, the sun and the snow. </a:t>
            </a:r>
          </a:p>
          <a:p>
            <a:r>
              <a:rPr lang="en-GB" dirty="0" smtClean="0">
                <a:latin typeface="Arial" panose="020B0604020202020204" pitchFamily="34" charset="0"/>
                <a:cs typeface="Arial" panose="020B0604020202020204" pitchFamily="34" charset="0"/>
              </a:rPr>
              <a:t>Slide 4 – This is a photo of the wind, what can you see? Tell your grown up what happens when it is windy.</a:t>
            </a:r>
          </a:p>
          <a:p>
            <a:r>
              <a:rPr lang="en-GB" dirty="0">
                <a:latin typeface="Arial" panose="020B0604020202020204" pitchFamily="34" charset="0"/>
                <a:cs typeface="Arial" panose="020B0604020202020204" pitchFamily="34" charset="0"/>
              </a:rPr>
              <a:t>Slide 5</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This is a </a:t>
            </a:r>
            <a:r>
              <a:rPr lang="en-GB" dirty="0" smtClean="0">
                <a:latin typeface="Arial" panose="020B0604020202020204" pitchFamily="34" charset="0"/>
                <a:cs typeface="Arial" panose="020B0604020202020204" pitchFamily="34" charset="0"/>
              </a:rPr>
              <a:t>picture </a:t>
            </a:r>
            <a:r>
              <a:rPr lang="en-GB" dirty="0">
                <a:latin typeface="Arial" panose="020B0604020202020204" pitchFamily="34" charset="0"/>
                <a:cs typeface="Arial" panose="020B0604020202020204" pitchFamily="34" charset="0"/>
              </a:rPr>
              <a:t>of the </a:t>
            </a:r>
            <a:r>
              <a:rPr lang="en-GB" dirty="0" smtClean="0">
                <a:latin typeface="Arial" panose="020B0604020202020204" pitchFamily="34" charset="0"/>
                <a:cs typeface="Arial" panose="020B0604020202020204" pitchFamily="34" charset="0"/>
              </a:rPr>
              <a:t>rain, </a:t>
            </a:r>
            <a:r>
              <a:rPr lang="en-GB" dirty="0">
                <a:latin typeface="Arial" panose="020B0604020202020204" pitchFamily="34" charset="0"/>
                <a:cs typeface="Arial" panose="020B0604020202020204" pitchFamily="34" charset="0"/>
              </a:rPr>
              <a:t>what can you see? Tell your grown up what happens when it </a:t>
            </a:r>
            <a:r>
              <a:rPr lang="en-GB" dirty="0" smtClean="0">
                <a:latin typeface="Arial" panose="020B0604020202020204" pitchFamily="34" charset="0"/>
                <a:cs typeface="Arial" panose="020B0604020202020204" pitchFamily="34" charset="0"/>
              </a:rPr>
              <a:t>rains. </a:t>
            </a:r>
          </a:p>
          <a:p>
            <a:r>
              <a:rPr lang="en-GB" dirty="0">
                <a:latin typeface="Arial" panose="020B0604020202020204" pitchFamily="34" charset="0"/>
                <a:cs typeface="Arial" panose="020B0604020202020204" pitchFamily="34" charset="0"/>
              </a:rPr>
              <a:t>Slide </a:t>
            </a:r>
            <a:r>
              <a:rPr lang="en-GB" dirty="0" smtClean="0">
                <a:latin typeface="Arial" panose="020B0604020202020204" pitchFamily="34" charset="0"/>
                <a:cs typeface="Arial" panose="020B0604020202020204" pitchFamily="34" charset="0"/>
              </a:rPr>
              <a:t>6 </a:t>
            </a:r>
            <a:r>
              <a:rPr lang="en-GB" dirty="0">
                <a:latin typeface="Arial" panose="020B0604020202020204" pitchFamily="34" charset="0"/>
                <a:cs typeface="Arial" panose="020B0604020202020204" pitchFamily="34" charset="0"/>
              </a:rPr>
              <a:t>– This is a </a:t>
            </a:r>
            <a:r>
              <a:rPr lang="en-GB" dirty="0" smtClean="0">
                <a:latin typeface="Arial" panose="020B0604020202020204" pitchFamily="34" charset="0"/>
                <a:cs typeface="Arial" panose="020B0604020202020204" pitchFamily="34" charset="0"/>
              </a:rPr>
              <a:t>picture </a:t>
            </a:r>
            <a:r>
              <a:rPr lang="en-GB" dirty="0">
                <a:latin typeface="Arial" panose="020B0604020202020204" pitchFamily="34" charset="0"/>
                <a:cs typeface="Arial" panose="020B0604020202020204" pitchFamily="34" charset="0"/>
              </a:rPr>
              <a:t>of the </a:t>
            </a:r>
            <a:r>
              <a:rPr lang="en-GB" dirty="0" smtClean="0">
                <a:latin typeface="Arial" panose="020B0604020202020204" pitchFamily="34" charset="0"/>
                <a:cs typeface="Arial" panose="020B0604020202020204" pitchFamily="34" charset="0"/>
              </a:rPr>
              <a:t>sun, </a:t>
            </a:r>
            <a:r>
              <a:rPr lang="en-GB" dirty="0">
                <a:latin typeface="Arial" panose="020B0604020202020204" pitchFamily="34" charset="0"/>
                <a:cs typeface="Arial" panose="020B0604020202020204" pitchFamily="34" charset="0"/>
              </a:rPr>
              <a:t>what can you see? Tell your grown up what happens when it </a:t>
            </a:r>
            <a:r>
              <a:rPr lang="en-GB" dirty="0" smtClean="0">
                <a:latin typeface="Arial" panose="020B0604020202020204" pitchFamily="34" charset="0"/>
                <a:cs typeface="Arial" panose="020B0604020202020204" pitchFamily="34" charset="0"/>
              </a:rPr>
              <a:t>is sunny. </a:t>
            </a:r>
          </a:p>
          <a:p>
            <a:r>
              <a:rPr lang="en-GB" dirty="0">
                <a:latin typeface="Arial" panose="020B0604020202020204" pitchFamily="34" charset="0"/>
                <a:cs typeface="Arial" panose="020B0604020202020204" pitchFamily="34" charset="0"/>
              </a:rPr>
              <a:t>Slide </a:t>
            </a:r>
            <a:r>
              <a:rPr lang="en-GB" dirty="0" smtClean="0">
                <a:latin typeface="Arial" panose="020B0604020202020204" pitchFamily="34" charset="0"/>
                <a:cs typeface="Arial" panose="020B0604020202020204" pitchFamily="34" charset="0"/>
              </a:rPr>
              <a:t>7 </a:t>
            </a:r>
            <a:r>
              <a:rPr lang="en-GB" dirty="0">
                <a:latin typeface="Arial" panose="020B0604020202020204" pitchFamily="34" charset="0"/>
                <a:cs typeface="Arial" panose="020B0604020202020204" pitchFamily="34" charset="0"/>
              </a:rPr>
              <a:t>– This is a </a:t>
            </a:r>
            <a:r>
              <a:rPr lang="en-GB" dirty="0" smtClean="0">
                <a:latin typeface="Arial" panose="020B0604020202020204" pitchFamily="34" charset="0"/>
                <a:cs typeface="Arial" panose="020B0604020202020204" pitchFamily="34" charset="0"/>
              </a:rPr>
              <a:t>picture </a:t>
            </a:r>
            <a:r>
              <a:rPr lang="en-GB" dirty="0">
                <a:latin typeface="Arial" panose="020B0604020202020204" pitchFamily="34" charset="0"/>
                <a:cs typeface="Arial" panose="020B0604020202020204" pitchFamily="34" charset="0"/>
              </a:rPr>
              <a:t>of the </a:t>
            </a:r>
            <a:r>
              <a:rPr lang="en-GB" dirty="0" smtClean="0">
                <a:latin typeface="Arial" panose="020B0604020202020204" pitchFamily="34" charset="0"/>
                <a:cs typeface="Arial" panose="020B0604020202020204" pitchFamily="34" charset="0"/>
              </a:rPr>
              <a:t>snow, </a:t>
            </a:r>
            <a:r>
              <a:rPr lang="en-GB" dirty="0">
                <a:latin typeface="Arial" panose="020B0604020202020204" pitchFamily="34" charset="0"/>
                <a:cs typeface="Arial" panose="020B0604020202020204" pitchFamily="34" charset="0"/>
              </a:rPr>
              <a:t>what can you see? Tell your grown up what happens when it </a:t>
            </a:r>
            <a:r>
              <a:rPr lang="en-GB" dirty="0" smtClean="0">
                <a:latin typeface="Arial" panose="020B0604020202020204" pitchFamily="34" charset="0"/>
                <a:cs typeface="Arial" panose="020B0604020202020204" pitchFamily="34" charset="0"/>
              </a:rPr>
              <a:t>snows.</a:t>
            </a:r>
          </a:p>
          <a:p>
            <a:r>
              <a:rPr lang="en-GB" dirty="0" smtClean="0">
                <a:latin typeface="Arial" panose="020B0604020202020204" pitchFamily="34" charset="0"/>
                <a:cs typeface="Arial" panose="020B0604020202020204" pitchFamily="34" charset="0"/>
              </a:rPr>
              <a:t>Slide 8 – Now we are going to look at what we should wear in different weathers. Which weather might you wear this hat in? </a:t>
            </a:r>
            <a:r>
              <a:rPr lang="en-GB" dirty="0">
                <a:latin typeface="Arial" panose="020B0604020202020204" pitchFamily="34" charset="0"/>
                <a:cs typeface="Arial" panose="020B0604020202020204" pitchFamily="34" charset="0"/>
              </a:rPr>
              <a:t>Which weather might you wear </a:t>
            </a:r>
            <a:r>
              <a:rPr lang="en-GB" dirty="0" smtClean="0">
                <a:latin typeface="Arial" panose="020B0604020202020204" pitchFamily="34" charset="0"/>
                <a:cs typeface="Arial" panose="020B0604020202020204" pitchFamily="34" charset="0"/>
              </a:rPr>
              <a:t>your flip flops in? </a:t>
            </a:r>
            <a:r>
              <a:rPr lang="en-GB" dirty="0">
                <a:latin typeface="Arial" panose="020B0604020202020204" pitchFamily="34" charset="0"/>
                <a:cs typeface="Arial" panose="020B0604020202020204" pitchFamily="34" charset="0"/>
              </a:rPr>
              <a:t>Which weather might </a:t>
            </a:r>
            <a:r>
              <a:rPr lang="en-GB" dirty="0" smtClean="0">
                <a:latin typeface="Arial" panose="020B0604020202020204" pitchFamily="34" charset="0"/>
                <a:cs typeface="Arial" panose="020B0604020202020204" pitchFamily="34" charset="0"/>
              </a:rPr>
              <a:t>you use an umbrella?</a:t>
            </a:r>
          </a:p>
          <a:p>
            <a:r>
              <a:rPr lang="en-GB" dirty="0" smtClean="0">
                <a:latin typeface="Arial" panose="020B0604020202020204" pitchFamily="34" charset="0"/>
                <a:cs typeface="Arial" panose="020B0604020202020204" pitchFamily="34" charset="0"/>
              </a:rPr>
              <a:t>Slide 9 – Now have a go at drawing a person and add the clothes you think you would wear in the sun. I’ve put some pictures on to help you, but look closely because you don’t need all of these clothes in the sun. </a:t>
            </a:r>
          </a:p>
          <a:p>
            <a:r>
              <a:rPr lang="en-GB" dirty="0" smtClean="0">
                <a:latin typeface="Arial" panose="020B0604020202020204" pitchFamily="34" charset="0"/>
                <a:cs typeface="Arial" panose="020B0604020202020204" pitchFamily="34" charset="0"/>
              </a:rPr>
              <a:t>Slide 10- </a:t>
            </a:r>
            <a:r>
              <a:rPr lang="en-GB" dirty="0">
                <a:latin typeface="Arial" panose="020B0604020202020204" pitchFamily="34" charset="0"/>
                <a:cs typeface="Arial" panose="020B0604020202020204" pitchFamily="34" charset="0"/>
              </a:rPr>
              <a:t>Now have a go at drawing a person and add the clothes you think you would wear </a:t>
            </a:r>
            <a:r>
              <a:rPr lang="en-GB" dirty="0" smtClean="0">
                <a:latin typeface="Arial" panose="020B0604020202020204" pitchFamily="34" charset="0"/>
                <a:cs typeface="Arial" panose="020B0604020202020204" pitchFamily="34" charset="0"/>
              </a:rPr>
              <a:t>when it rains. </a:t>
            </a:r>
          </a:p>
          <a:p>
            <a:r>
              <a:rPr lang="en-GB" dirty="0" smtClean="0">
                <a:latin typeface="Arial" panose="020B0604020202020204" pitchFamily="34" charset="0"/>
                <a:cs typeface="Arial" panose="020B0604020202020204" pitchFamily="34" charset="0"/>
              </a:rPr>
              <a:t>Slide 11 - </a:t>
            </a:r>
            <a:r>
              <a:rPr lang="en-GB" dirty="0">
                <a:latin typeface="Arial" panose="020B0604020202020204" pitchFamily="34" charset="0"/>
                <a:cs typeface="Arial" panose="020B0604020202020204" pitchFamily="34" charset="0"/>
              </a:rPr>
              <a:t>Now have a go at drawing a person and add the clothes you think you would wear </a:t>
            </a:r>
            <a:r>
              <a:rPr lang="en-GB" dirty="0" smtClean="0">
                <a:latin typeface="Arial" panose="020B0604020202020204" pitchFamily="34" charset="0"/>
                <a:cs typeface="Arial" panose="020B0604020202020204" pitchFamily="34" charset="0"/>
              </a:rPr>
              <a:t>when it snows. Would I wear a swimming costume when it snows?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35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548680"/>
            <a:ext cx="6120680" cy="156966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We have been learning about four types of weather, can you name them?</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311206"/>
            <a:ext cx="2590953" cy="174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56" y="4406214"/>
            <a:ext cx="2691276" cy="192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2475" y="4448175"/>
            <a:ext cx="2946581" cy="181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3D16450C-66A1-460F-B929-112DFDA4BB44}"/>
              </a:ext>
            </a:extLst>
          </p:cNvPr>
          <p:cNvPicPr>
            <a:picLocks noChangeAspect="1"/>
          </p:cNvPicPr>
          <p:nvPr/>
        </p:nvPicPr>
        <p:blipFill>
          <a:blip r:embed="rId7"/>
          <a:stretch>
            <a:fillRect/>
          </a:stretch>
        </p:blipFill>
        <p:spPr>
          <a:xfrm>
            <a:off x="368555" y="2311206"/>
            <a:ext cx="3021673" cy="1748496"/>
          </a:xfrm>
          <a:prstGeom prst="rect">
            <a:avLst/>
          </a:prstGeom>
        </p:spPr>
      </p:pic>
      <p:pic>
        <p:nvPicPr>
          <p:cNvPr id="2" name="Recorded Sound">
            <a:hlinkClick r:id="" action="ppaction://media"/>
            <a:extLst>
              <a:ext uri="{FF2B5EF4-FFF2-40B4-BE49-F238E27FC236}">
                <a16:creationId xmlns:a16="http://schemas.microsoft.com/office/drawing/2014/main" id="{A60C1CA3-A090-4AA9-9D14-BA78A92414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70644" y="6235548"/>
            <a:ext cx="609600" cy="609600"/>
          </a:xfrm>
          <a:prstGeom prst="rect">
            <a:avLst/>
          </a:prstGeom>
        </p:spPr>
      </p:pic>
    </p:spTree>
    <p:extLst>
      <p:ext uri="{BB962C8B-B14F-4D97-AF65-F5344CB8AC3E}">
        <p14:creationId xmlns:p14="http://schemas.microsoft.com/office/powerpoint/2010/main" val="229342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548680"/>
            <a:ext cx="6120680"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Did you get them right?</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311206"/>
            <a:ext cx="2590953" cy="174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56" y="4725144"/>
            <a:ext cx="2691276" cy="192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2475" y="4843094"/>
            <a:ext cx="2946581" cy="181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7584" y="1700808"/>
            <a:ext cx="1872208"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Wind</a:t>
            </a:r>
          </a:p>
        </p:txBody>
      </p:sp>
      <p:sp>
        <p:nvSpPr>
          <p:cNvPr id="9" name="TextBox 8"/>
          <p:cNvSpPr txBox="1"/>
          <p:nvPr/>
        </p:nvSpPr>
        <p:spPr>
          <a:xfrm>
            <a:off x="5867476" y="1700807"/>
            <a:ext cx="1872208"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Rain</a:t>
            </a:r>
          </a:p>
        </p:txBody>
      </p:sp>
      <p:sp>
        <p:nvSpPr>
          <p:cNvPr id="10" name="TextBox 9"/>
          <p:cNvSpPr txBox="1"/>
          <p:nvPr/>
        </p:nvSpPr>
        <p:spPr>
          <a:xfrm>
            <a:off x="778090" y="4137068"/>
            <a:ext cx="1872208"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Sun</a:t>
            </a:r>
          </a:p>
        </p:txBody>
      </p:sp>
      <p:sp>
        <p:nvSpPr>
          <p:cNvPr id="11" name="TextBox 10"/>
          <p:cNvSpPr txBox="1"/>
          <p:nvPr/>
        </p:nvSpPr>
        <p:spPr>
          <a:xfrm>
            <a:off x="5867476" y="4284168"/>
            <a:ext cx="1872208"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Snow</a:t>
            </a:r>
          </a:p>
        </p:txBody>
      </p:sp>
      <p:pic>
        <p:nvPicPr>
          <p:cNvPr id="12" name="Picture 11">
            <a:extLst>
              <a:ext uri="{FF2B5EF4-FFF2-40B4-BE49-F238E27FC236}">
                <a16:creationId xmlns:a16="http://schemas.microsoft.com/office/drawing/2014/main" id="{14CC317C-0E5F-4EE3-BCA3-5A02943D7E65}"/>
              </a:ext>
            </a:extLst>
          </p:cNvPr>
          <p:cNvPicPr>
            <a:picLocks noChangeAspect="1"/>
          </p:cNvPicPr>
          <p:nvPr/>
        </p:nvPicPr>
        <p:blipFill>
          <a:blip r:embed="rId7"/>
          <a:stretch>
            <a:fillRect/>
          </a:stretch>
        </p:blipFill>
        <p:spPr>
          <a:xfrm>
            <a:off x="368555" y="2311206"/>
            <a:ext cx="3021673" cy="1748496"/>
          </a:xfrm>
          <a:prstGeom prst="rect">
            <a:avLst/>
          </a:prstGeom>
        </p:spPr>
      </p:pic>
      <p:pic>
        <p:nvPicPr>
          <p:cNvPr id="2" name="Recorded Sound">
            <a:hlinkClick r:id="" action="ppaction://media"/>
            <a:extLst>
              <a:ext uri="{FF2B5EF4-FFF2-40B4-BE49-F238E27FC236}">
                <a16:creationId xmlns:a16="http://schemas.microsoft.com/office/drawing/2014/main" id="{F649ACAF-ADC2-4BB6-8831-C778FF98DB3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70644" y="6116675"/>
            <a:ext cx="609600" cy="609600"/>
          </a:xfrm>
          <a:prstGeom prst="rect">
            <a:avLst/>
          </a:prstGeom>
        </p:spPr>
      </p:pic>
    </p:spTree>
    <p:extLst>
      <p:ext uri="{BB962C8B-B14F-4D97-AF65-F5344CB8AC3E}">
        <p14:creationId xmlns:p14="http://schemas.microsoft.com/office/powerpoint/2010/main" val="15756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9192" y="332656"/>
            <a:ext cx="4536504" cy="830997"/>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Wind</a:t>
            </a:r>
          </a:p>
        </p:txBody>
      </p:sp>
      <p:pic>
        <p:nvPicPr>
          <p:cNvPr id="4" name="Picture 3">
            <a:extLst>
              <a:ext uri="{FF2B5EF4-FFF2-40B4-BE49-F238E27FC236}">
                <a16:creationId xmlns:a16="http://schemas.microsoft.com/office/drawing/2014/main" id="{EFB17D2E-4552-4B14-B143-904B2539AF3C}"/>
              </a:ext>
            </a:extLst>
          </p:cNvPr>
          <p:cNvPicPr>
            <a:picLocks noChangeAspect="1"/>
          </p:cNvPicPr>
          <p:nvPr/>
        </p:nvPicPr>
        <p:blipFill>
          <a:blip r:embed="rId4"/>
          <a:stretch>
            <a:fillRect/>
          </a:stretch>
        </p:blipFill>
        <p:spPr>
          <a:xfrm>
            <a:off x="1043608" y="1556792"/>
            <a:ext cx="6747671" cy="4392488"/>
          </a:xfrm>
          <a:prstGeom prst="rect">
            <a:avLst/>
          </a:prstGeom>
        </p:spPr>
      </p:pic>
      <p:pic>
        <p:nvPicPr>
          <p:cNvPr id="3" name="Recorded Sound">
            <a:hlinkClick r:id="" action="ppaction://media"/>
            <a:extLst>
              <a:ext uri="{FF2B5EF4-FFF2-40B4-BE49-F238E27FC236}">
                <a16:creationId xmlns:a16="http://schemas.microsoft.com/office/drawing/2014/main" id="{821354B6-9A36-4D4A-824A-FD35660168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6154711"/>
            <a:ext cx="609600" cy="609600"/>
          </a:xfrm>
          <a:prstGeom prst="rect">
            <a:avLst/>
          </a:prstGeom>
        </p:spPr>
      </p:pic>
    </p:spTree>
    <p:extLst>
      <p:ext uri="{BB962C8B-B14F-4D97-AF65-F5344CB8AC3E}">
        <p14:creationId xmlns:p14="http://schemas.microsoft.com/office/powerpoint/2010/main" val="14951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196751"/>
            <a:ext cx="6552728" cy="449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09192" y="332656"/>
            <a:ext cx="4536504" cy="830997"/>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Rain</a:t>
            </a:r>
          </a:p>
        </p:txBody>
      </p:sp>
      <p:pic>
        <p:nvPicPr>
          <p:cNvPr id="2" name="Recorded Sound">
            <a:hlinkClick r:id="" action="ppaction://media"/>
            <a:extLst>
              <a:ext uri="{FF2B5EF4-FFF2-40B4-BE49-F238E27FC236}">
                <a16:creationId xmlns:a16="http://schemas.microsoft.com/office/drawing/2014/main" id="{5D9B0729-1E33-40CC-9FB8-633524232F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8424" y="6154711"/>
            <a:ext cx="609600" cy="609600"/>
          </a:xfrm>
          <a:prstGeom prst="rect">
            <a:avLst/>
          </a:prstGeom>
        </p:spPr>
      </p:pic>
    </p:spTree>
    <p:extLst>
      <p:ext uri="{BB962C8B-B14F-4D97-AF65-F5344CB8AC3E}">
        <p14:creationId xmlns:p14="http://schemas.microsoft.com/office/powerpoint/2010/main" val="7407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9192" y="332656"/>
            <a:ext cx="4536504" cy="830997"/>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Sun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84784"/>
            <a:ext cx="7596007"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EC702547-3B49-4CF3-81B6-17193340CE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6122472"/>
            <a:ext cx="609600" cy="609600"/>
          </a:xfrm>
          <a:prstGeom prst="rect">
            <a:avLst/>
          </a:prstGeom>
        </p:spPr>
      </p:pic>
    </p:spTree>
    <p:extLst>
      <p:ext uri="{BB962C8B-B14F-4D97-AF65-F5344CB8AC3E}">
        <p14:creationId xmlns:p14="http://schemas.microsoft.com/office/powerpoint/2010/main" val="275086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16" y="980728"/>
            <a:ext cx="6624736" cy="4983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35696" y="116632"/>
            <a:ext cx="4536504" cy="830997"/>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Snow</a:t>
            </a:r>
          </a:p>
        </p:txBody>
      </p:sp>
      <p:pic>
        <p:nvPicPr>
          <p:cNvPr id="2" name="Recorded Sound">
            <a:hlinkClick r:id="" action="ppaction://media"/>
            <a:extLst>
              <a:ext uri="{FF2B5EF4-FFF2-40B4-BE49-F238E27FC236}">
                <a16:creationId xmlns:a16="http://schemas.microsoft.com/office/drawing/2014/main" id="{C43B0D07-31E0-40B8-8028-6A03624466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8424" y="6020687"/>
            <a:ext cx="609600" cy="609600"/>
          </a:xfrm>
          <a:prstGeom prst="rect">
            <a:avLst/>
          </a:prstGeom>
        </p:spPr>
      </p:pic>
    </p:spTree>
    <p:extLst>
      <p:ext uri="{BB962C8B-B14F-4D97-AF65-F5344CB8AC3E}">
        <p14:creationId xmlns:p14="http://schemas.microsoft.com/office/powerpoint/2010/main" val="8851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578297"/>
            <a:ext cx="6840760"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What should we wear in different weathers?</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71305"/>
            <a:ext cx="19621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0422" y="2471305"/>
            <a:ext cx="20193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2471305"/>
            <a:ext cx="20097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D0A96240-C79D-44F1-9441-FCE70A8A5D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93199" y="6093296"/>
            <a:ext cx="609600" cy="609600"/>
          </a:xfrm>
          <a:prstGeom prst="rect">
            <a:avLst/>
          </a:prstGeom>
        </p:spPr>
      </p:pic>
    </p:spTree>
    <p:extLst>
      <p:ext uri="{BB962C8B-B14F-4D97-AF65-F5344CB8AC3E}">
        <p14:creationId xmlns:p14="http://schemas.microsoft.com/office/powerpoint/2010/main" val="68240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976714"/>
            <a:ext cx="2520280" cy="497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43808" y="2204864"/>
            <a:ext cx="1440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260648"/>
            <a:ext cx="684076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should we wear in the sun?</a:t>
            </a: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742" y="25361"/>
            <a:ext cx="1755172" cy="125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374771"/>
            <a:ext cx="1656184" cy="499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412776"/>
            <a:ext cx="1611238" cy="491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F40D9EE9-CCB2-45B0-832B-31043660DFE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407800" y="6064003"/>
            <a:ext cx="609600" cy="609600"/>
          </a:xfrm>
          <a:prstGeom prst="rect">
            <a:avLst/>
          </a:prstGeom>
        </p:spPr>
      </p:pic>
    </p:spTree>
    <p:extLst>
      <p:ext uri="{BB962C8B-B14F-4D97-AF65-F5344CB8AC3E}">
        <p14:creationId xmlns:p14="http://schemas.microsoft.com/office/powerpoint/2010/main" val="5296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60</TotalTime>
  <Words>384</Words>
  <Application>Microsoft Office PowerPoint</Application>
  <PresentationFormat>On-screen Show (4:3)</PresentationFormat>
  <Paragraphs>29</Paragraphs>
  <Slides>12</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Georgia</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Swan, Laura</cp:lastModifiedBy>
  <cp:revision>10</cp:revision>
  <dcterms:created xsi:type="dcterms:W3CDTF">2021-01-11T12:15:40Z</dcterms:created>
  <dcterms:modified xsi:type="dcterms:W3CDTF">2021-01-12T15:52:48Z</dcterms:modified>
</cp:coreProperties>
</file>