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64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28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2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05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5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70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BCC41-3730-44A8-A686-32581DE5FB3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F8F9-4696-4C3C-A22F-70E6977AE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75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5623" y="2374129"/>
            <a:ext cx="9144000" cy="1655762"/>
          </a:xfrm>
        </p:spPr>
        <p:txBody>
          <a:bodyPr/>
          <a:lstStyle/>
          <a:p>
            <a:endParaRPr lang="en-GB" dirty="0" smtClean="0"/>
          </a:p>
          <a:p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 - To </a:t>
            </a:r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find fractions of an amount</a:t>
            </a:r>
            <a:endParaRPr lang="en-GB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6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 we are looking at find fractions of an amount.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1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To find a fraction of an amount we need to look carefully at both parts of the fraction.</a:t>
            </a:r>
          </a:p>
          <a:p>
            <a:pPr marL="0" indent="0">
              <a:buNone/>
            </a:pP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Lets look at the question </a:t>
            </a:r>
          </a:p>
          <a:p>
            <a:pPr marL="0" indent="0">
              <a:buNone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I work this out? Have a think to yourself first.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5882999" y="3545159"/>
            <a:ext cx="1993902" cy="629914"/>
            <a:chOff x="3409636" y="3033320"/>
            <a:chExt cx="1162364" cy="393869"/>
          </a:xfrm>
        </p:grpSpPr>
        <p:grpSp>
          <p:nvGrpSpPr>
            <p:cNvPr id="8" name="Group 7"/>
            <p:cNvGrpSpPr/>
            <p:nvPr/>
          </p:nvGrpSpPr>
          <p:grpSpPr>
            <a:xfrm>
              <a:off x="3409636" y="3080788"/>
              <a:ext cx="293615" cy="346401"/>
              <a:chOff x="2390480" y="2933747"/>
              <a:chExt cx="293615" cy="346401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390480" y="2933747"/>
                <a:ext cx="293615" cy="34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 smtClean="0"/>
                  <a:t>2</a:t>
                </a: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 smtClean="0"/>
                  <a:t>5</a:t>
                </a:r>
                <a:endParaRPr lang="en-GB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474251" y="3090972"/>
                <a:ext cx="126074" cy="0"/>
              </a:xfrm>
              <a:prstGeom prst="line">
                <a:avLst/>
              </a:prstGeom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3619481" y="3033320"/>
              <a:ext cx="952519" cy="2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of </a:t>
              </a:r>
              <a:r>
                <a:rPr lang="en-GB" dirty="0" smtClean="0"/>
                <a:t>15 </a:t>
              </a:r>
              <a:r>
                <a:rPr lang="en-GB" dirty="0"/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013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 we are looking at find fractions of an amount.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17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To find a fraction of an amount we need to look carefully at both parts of the fraction.</a:t>
            </a:r>
          </a:p>
          <a:p>
            <a:pPr marL="0" indent="0">
              <a:buNone/>
            </a:pPr>
            <a:r>
              <a:rPr lang="en-GB" dirty="0" smtClean="0"/>
              <a:t>Lets look at the question  </a:t>
            </a:r>
          </a:p>
          <a:p>
            <a:pPr marL="514350" indent="-514350">
              <a:buAutoNum type="arabicParenR"/>
            </a:pPr>
            <a:r>
              <a:rPr lang="en-GB" dirty="0" smtClean="0"/>
              <a:t>We make a bar model of 5 parts (the denominator)</a:t>
            </a:r>
          </a:p>
          <a:p>
            <a:pPr marL="514350" indent="-514350">
              <a:buAutoNum type="arabicParenR"/>
            </a:pPr>
            <a:r>
              <a:rPr lang="en-GB" dirty="0" smtClean="0"/>
              <a:t>We share 15 (the total) between the 5 parts, that’s 3 each</a:t>
            </a:r>
          </a:p>
          <a:p>
            <a:pPr marL="514350" indent="-514350">
              <a:buAutoNum type="arabicParenR"/>
            </a:pPr>
            <a:r>
              <a:rPr lang="en-GB" dirty="0" smtClean="0"/>
              <a:t>We circle 2 parts (the numerator) to find the answer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 we know  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82911" y="5213288"/>
          <a:ext cx="8679545" cy="52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909">
                  <a:extLst>
                    <a:ext uri="{9D8B030D-6E8A-4147-A177-3AD203B41FA5}">
                      <a16:colId xmlns:a16="http://schemas.microsoft.com/office/drawing/2014/main" val="2805127459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032688715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10514738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6019823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1938605235"/>
                    </a:ext>
                  </a:extLst>
                </a:gridCol>
              </a:tblGrid>
              <a:tr h="52130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342959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838200" y="5029200"/>
            <a:ext cx="4021183" cy="9535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4263204" y="2466417"/>
            <a:ext cx="2076446" cy="553999"/>
            <a:chOff x="3409636" y="3080788"/>
            <a:chExt cx="1210484" cy="346401"/>
          </a:xfrm>
        </p:grpSpPr>
        <p:grpSp>
          <p:nvGrpSpPr>
            <p:cNvPr id="8" name="Group 7"/>
            <p:cNvGrpSpPr/>
            <p:nvPr/>
          </p:nvGrpSpPr>
          <p:grpSpPr>
            <a:xfrm>
              <a:off x="3409636" y="3080788"/>
              <a:ext cx="293615" cy="346401"/>
              <a:chOff x="2390480" y="2933747"/>
              <a:chExt cx="293615" cy="346401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390480" y="2933747"/>
                <a:ext cx="293615" cy="34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 smtClean="0"/>
                  <a:t>2</a:t>
                </a: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 smtClean="0"/>
                  <a:t>5</a:t>
                </a:r>
                <a:endParaRPr lang="en-GB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474251" y="3090972"/>
                <a:ext cx="126074" cy="0"/>
              </a:xfrm>
              <a:prstGeom prst="line">
                <a:avLst/>
              </a:prstGeom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3667601" y="3100266"/>
              <a:ext cx="952519" cy="2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of </a:t>
              </a:r>
              <a:r>
                <a:rPr lang="en-GB" dirty="0" smtClean="0"/>
                <a:t>15 </a:t>
              </a:r>
              <a:r>
                <a:rPr lang="en-GB" dirty="0"/>
                <a:t>=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13002" y="6076517"/>
            <a:ext cx="2016799" cy="553999"/>
            <a:chOff x="3409636" y="3080788"/>
            <a:chExt cx="1175712" cy="346401"/>
          </a:xfrm>
        </p:grpSpPr>
        <p:grpSp>
          <p:nvGrpSpPr>
            <p:cNvPr id="13" name="Group 12"/>
            <p:cNvGrpSpPr/>
            <p:nvPr/>
          </p:nvGrpSpPr>
          <p:grpSpPr>
            <a:xfrm>
              <a:off x="3409636" y="3080788"/>
              <a:ext cx="293615" cy="346401"/>
              <a:chOff x="2390480" y="2933747"/>
              <a:chExt cx="293615" cy="346401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2390480" y="2933747"/>
                <a:ext cx="293615" cy="34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 smtClean="0"/>
                  <a:t>2</a:t>
                </a: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 smtClean="0"/>
                  <a:t>5</a:t>
                </a:r>
                <a:endParaRPr lang="en-GB" dirty="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4251" y="3090972"/>
                <a:ext cx="126074" cy="0"/>
              </a:xfrm>
              <a:prstGeom prst="line">
                <a:avLst/>
              </a:prstGeom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3632829" y="3080788"/>
              <a:ext cx="952519" cy="2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Of 15 = 6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2090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look at another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08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We make a bar model of 4 parts (the denominator)</a:t>
            </a:r>
          </a:p>
          <a:p>
            <a:pPr marL="514350" indent="-514350">
              <a:buAutoNum type="arabicParenR"/>
            </a:pPr>
            <a:r>
              <a:rPr lang="en-GB" dirty="0" smtClean="0"/>
              <a:t>We share 20 (the total) between the 4 parts, that’s 5 each</a:t>
            </a:r>
          </a:p>
          <a:p>
            <a:pPr marL="514350" indent="-514350">
              <a:buAutoNum type="arabicParenR"/>
            </a:pPr>
            <a:r>
              <a:rPr lang="en-GB" dirty="0" smtClean="0"/>
              <a:t>We circle 3 parts (the numerator) to find the answer</a:t>
            </a: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So 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57162"/>
              </p:ext>
            </p:extLst>
          </p:nvPr>
        </p:nvGraphicFramePr>
        <p:xfrm>
          <a:off x="1888308" y="368938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240229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47089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60012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83153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3429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341864" y="3417606"/>
            <a:ext cx="6484983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838201" y="1723431"/>
            <a:ext cx="1993904" cy="553999"/>
            <a:chOff x="3409636" y="3080788"/>
            <a:chExt cx="1162365" cy="346401"/>
          </a:xfrm>
        </p:grpSpPr>
        <p:grpSp>
          <p:nvGrpSpPr>
            <p:cNvPr id="7" name="Group 6"/>
            <p:cNvGrpSpPr/>
            <p:nvPr/>
          </p:nvGrpSpPr>
          <p:grpSpPr>
            <a:xfrm>
              <a:off x="3409636" y="3080788"/>
              <a:ext cx="293615" cy="346401"/>
              <a:chOff x="2390480" y="2933747"/>
              <a:chExt cx="293615" cy="34640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390480" y="2933747"/>
                <a:ext cx="293615" cy="34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/>
                  <a:t>3</a:t>
                </a:r>
                <a:br>
                  <a:rPr lang="en-GB" dirty="0"/>
                </a:br>
                <a:r>
                  <a:rPr lang="en-GB" dirty="0"/>
                  <a:t>4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2474251" y="3090972"/>
                <a:ext cx="126074" cy="0"/>
              </a:xfrm>
              <a:prstGeom prst="line">
                <a:avLst/>
              </a:prstGeom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3619482" y="3087120"/>
              <a:ext cx="952519" cy="2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of </a:t>
              </a:r>
              <a:r>
                <a:rPr lang="en-GB" dirty="0" smtClean="0"/>
                <a:t>20 </a:t>
              </a:r>
              <a:r>
                <a:rPr lang="en-GB" dirty="0"/>
                <a:t>=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52304" y="5445036"/>
            <a:ext cx="1993904" cy="553999"/>
            <a:chOff x="3409636" y="3080788"/>
            <a:chExt cx="1162365" cy="346401"/>
          </a:xfrm>
        </p:grpSpPr>
        <p:grpSp>
          <p:nvGrpSpPr>
            <p:cNvPr id="17" name="Group 16"/>
            <p:cNvGrpSpPr/>
            <p:nvPr/>
          </p:nvGrpSpPr>
          <p:grpSpPr>
            <a:xfrm>
              <a:off x="3409636" y="3080788"/>
              <a:ext cx="293615" cy="346401"/>
              <a:chOff x="2390480" y="2933747"/>
              <a:chExt cx="293615" cy="346401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390480" y="2933747"/>
                <a:ext cx="293615" cy="34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/>
                  <a:t>3</a:t>
                </a:r>
                <a:br>
                  <a:rPr lang="en-GB" dirty="0"/>
                </a:br>
                <a:r>
                  <a:rPr lang="en-GB" dirty="0"/>
                  <a:t>4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4251" y="3090972"/>
                <a:ext cx="126074" cy="0"/>
              </a:xfrm>
              <a:prstGeom prst="line">
                <a:avLst/>
              </a:prstGeom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3619482" y="3087120"/>
              <a:ext cx="952519" cy="230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of </a:t>
              </a:r>
              <a:r>
                <a:rPr lang="en-GB" dirty="0" smtClean="0"/>
                <a:t>20 = 15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0317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29" y="890330"/>
            <a:ext cx="10515600" cy="901972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it’s your turn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18849"/>
            <a:ext cx="10515600" cy="901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your sheet ‘To find fractions of an amount’</a:t>
            </a:r>
          </a:p>
          <a:p>
            <a:endParaRPr lang="en-GB" sz="1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400" dirty="0" smtClean="0">
                <a:latin typeface="Arial" panose="020B0604020202020204" pitchFamily="34" charset="0"/>
                <a:cs typeface="Arial" panose="020B0604020202020204" pitchFamily="34" charset="0"/>
              </a:rPr>
              <a:t>Can you try the challenge question</a:t>
            </a:r>
          </a:p>
          <a:p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243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Today we are looking at find fractions of an amount.</vt:lpstr>
      <vt:lpstr>Today we are looking at find fractions of an amount.</vt:lpstr>
      <vt:lpstr>Lets look at another question</vt:lpstr>
      <vt:lpstr>Now it’s your turn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Conroy, Bekki</dc:creator>
  <cp:lastModifiedBy>Burns, Rachel</cp:lastModifiedBy>
  <cp:revision>5</cp:revision>
  <dcterms:created xsi:type="dcterms:W3CDTF">2021-02-02T13:00:44Z</dcterms:created>
  <dcterms:modified xsi:type="dcterms:W3CDTF">2021-02-02T15:21:39Z</dcterms:modified>
</cp:coreProperties>
</file>