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CCE935-8A1F-4A7E-A616-97F9C6EF414A}"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25329F-E43A-4AB5-8C55-8889E2EF412D}" type="slidenum">
              <a:rPr lang="en-GB" smtClean="0"/>
              <a:t>‹#›</a:t>
            </a:fld>
            <a:endParaRPr lang="en-GB"/>
          </a:p>
        </p:txBody>
      </p:sp>
    </p:spTree>
    <p:extLst>
      <p:ext uri="{BB962C8B-B14F-4D97-AF65-F5344CB8AC3E}">
        <p14:creationId xmlns:p14="http://schemas.microsoft.com/office/powerpoint/2010/main" val="2159748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CCE935-8A1F-4A7E-A616-97F9C6EF414A}"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25329F-E43A-4AB5-8C55-8889E2EF412D}" type="slidenum">
              <a:rPr lang="en-GB" smtClean="0"/>
              <a:t>‹#›</a:t>
            </a:fld>
            <a:endParaRPr lang="en-GB"/>
          </a:p>
        </p:txBody>
      </p:sp>
    </p:spTree>
    <p:extLst>
      <p:ext uri="{BB962C8B-B14F-4D97-AF65-F5344CB8AC3E}">
        <p14:creationId xmlns:p14="http://schemas.microsoft.com/office/powerpoint/2010/main" val="893947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CCE935-8A1F-4A7E-A616-97F9C6EF414A}"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25329F-E43A-4AB5-8C55-8889E2EF412D}" type="slidenum">
              <a:rPr lang="en-GB" smtClean="0"/>
              <a:t>‹#›</a:t>
            </a:fld>
            <a:endParaRPr lang="en-GB"/>
          </a:p>
        </p:txBody>
      </p:sp>
    </p:spTree>
    <p:extLst>
      <p:ext uri="{BB962C8B-B14F-4D97-AF65-F5344CB8AC3E}">
        <p14:creationId xmlns:p14="http://schemas.microsoft.com/office/powerpoint/2010/main" val="960024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CCE935-8A1F-4A7E-A616-97F9C6EF414A}"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25329F-E43A-4AB5-8C55-8889E2EF412D}" type="slidenum">
              <a:rPr lang="en-GB" smtClean="0"/>
              <a:t>‹#›</a:t>
            </a:fld>
            <a:endParaRPr lang="en-GB"/>
          </a:p>
        </p:txBody>
      </p:sp>
    </p:spTree>
    <p:extLst>
      <p:ext uri="{BB962C8B-B14F-4D97-AF65-F5344CB8AC3E}">
        <p14:creationId xmlns:p14="http://schemas.microsoft.com/office/powerpoint/2010/main" val="2803936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CCE935-8A1F-4A7E-A616-97F9C6EF414A}"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25329F-E43A-4AB5-8C55-8889E2EF412D}" type="slidenum">
              <a:rPr lang="en-GB" smtClean="0"/>
              <a:t>‹#›</a:t>
            </a:fld>
            <a:endParaRPr lang="en-GB"/>
          </a:p>
        </p:txBody>
      </p:sp>
    </p:spTree>
    <p:extLst>
      <p:ext uri="{BB962C8B-B14F-4D97-AF65-F5344CB8AC3E}">
        <p14:creationId xmlns:p14="http://schemas.microsoft.com/office/powerpoint/2010/main" val="4063533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0CCE935-8A1F-4A7E-A616-97F9C6EF414A}" type="datetimeFigureOut">
              <a:rPr lang="en-GB" smtClean="0"/>
              <a:t>21/01/2021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25329F-E43A-4AB5-8C55-8889E2EF412D}" type="slidenum">
              <a:rPr lang="en-GB" smtClean="0"/>
              <a:t>‹#›</a:t>
            </a:fld>
            <a:endParaRPr lang="en-GB"/>
          </a:p>
        </p:txBody>
      </p:sp>
    </p:spTree>
    <p:extLst>
      <p:ext uri="{BB962C8B-B14F-4D97-AF65-F5344CB8AC3E}">
        <p14:creationId xmlns:p14="http://schemas.microsoft.com/office/powerpoint/2010/main" val="1525580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0CCE935-8A1F-4A7E-A616-97F9C6EF414A}" type="datetimeFigureOut">
              <a:rPr lang="en-GB" smtClean="0"/>
              <a:t>21/01/2021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25329F-E43A-4AB5-8C55-8889E2EF412D}" type="slidenum">
              <a:rPr lang="en-GB" smtClean="0"/>
              <a:t>‹#›</a:t>
            </a:fld>
            <a:endParaRPr lang="en-GB"/>
          </a:p>
        </p:txBody>
      </p:sp>
    </p:spTree>
    <p:extLst>
      <p:ext uri="{BB962C8B-B14F-4D97-AF65-F5344CB8AC3E}">
        <p14:creationId xmlns:p14="http://schemas.microsoft.com/office/powerpoint/2010/main" val="1963733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0CCE935-8A1F-4A7E-A616-97F9C6EF414A}" type="datetimeFigureOut">
              <a:rPr lang="en-GB" smtClean="0"/>
              <a:t>21/01/2021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25329F-E43A-4AB5-8C55-8889E2EF412D}" type="slidenum">
              <a:rPr lang="en-GB" smtClean="0"/>
              <a:t>‹#›</a:t>
            </a:fld>
            <a:endParaRPr lang="en-GB"/>
          </a:p>
        </p:txBody>
      </p:sp>
    </p:spTree>
    <p:extLst>
      <p:ext uri="{BB962C8B-B14F-4D97-AF65-F5344CB8AC3E}">
        <p14:creationId xmlns:p14="http://schemas.microsoft.com/office/powerpoint/2010/main" val="1058528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CE935-8A1F-4A7E-A616-97F9C6EF414A}" type="datetimeFigureOut">
              <a:rPr lang="en-GB" smtClean="0"/>
              <a:t>21/01/2021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25329F-E43A-4AB5-8C55-8889E2EF412D}" type="slidenum">
              <a:rPr lang="en-GB" smtClean="0"/>
              <a:t>‹#›</a:t>
            </a:fld>
            <a:endParaRPr lang="en-GB"/>
          </a:p>
        </p:txBody>
      </p:sp>
    </p:spTree>
    <p:extLst>
      <p:ext uri="{BB962C8B-B14F-4D97-AF65-F5344CB8AC3E}">
        <p14:creationId xmlns:p14="http://schemas.microsoft.com/office/powerpoint/2010/main" val="2045209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CCE935-8A1F-4A7E-A616-97F9C6EF414A}" type="datetimeFigureOut">
              <a:rPr lang="en-GB" smtClean="0"/>
              <a:t>21/01/2021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25329F-E43A-4AB5-8C55-8889E2EF412D}" type="slidenum">
              <a:rPr lang="en-GB" smtClean="0"/>
              <a:t>‹#›</a:t>
            </a:fld>
            <a:endParaRPr lang="en-GB"/>
          </a:p>
        </p:txBody>
      </p:sp>
    </p:spTree>
    <p:extLst>
      <p:ext uri="{BB962C8B-B14F-4D97-AF65-F5344CB8AC3E}">
        <p14:creationId xmlns:p14="http://schemas.microsoft.com/office/powerpoint/2010/main" val="900009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CCE935-8A1F-4A7E-A616-97F9C6EF414A}" type="datetimeFigureOut">
              <a:rPr lang="en-GB" smtClean="0"/>
              <a:t>21/01/2021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25329F-E43A-4AB5-8C55-8889E2EF412D}" type="slidenum">
              <a:rPr lang="en-GB" smtClean="0"/>
              <a:t>‹#›</a:t>
            </a:fld>
            <a:endParaRPr lang="en-GB"/>
          </a:p>
        </p:txBody>
      </p:sp>
    </p:spTree>
    <p:extLst>
      <p:ext uri="{BB962C8B-B14F-4D97-AF65-F5344CB8AC3E}">
        <p14:creationId xmlns:p14="http://schemas.microsoft.com/office/powerpoint/2010/main" val="414418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CE935-8A1F-4A7E-A616-97F9C6EF414A}" type="datetimeFigureOut">
              <a:rPr lang="en-GB" smtClean="0"/>
              <a:t>21/01/2021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25329F-E43A-4AB5-8C55-8889E2EF412D}" type="slidenum">
              <a:rPr lang="en-GB" smtClean="0"/>
              <a:t>‹#›</a:t>
            </a:fld>
            <a:endParaRPr lang="en-GB"/>
          </a:p>
        </p:txBody>
      </p:sp>
    </p:spTree>
    <p:extLst>
      <p:ext uri="{BB962C8B-B14F-4D97-AF65-F5344CB8AC3E}">
        <p14:creationId xmlns:p14="http://schemas.microsoft.com/office/powerpoint/2010/main" val="3301005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kids.kiddle.co/Town" TargetMode="External"/><Relationship Id="rId2" Type="http://schemas.openxmlformats.org/officeDocument/2006/relationships/hyperlink" Target="https://kids.kiddle.co/City"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Capital Cities of Europe</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15736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52400" y="1825625"/>
            <a:ext cx="3413760" cy="4351338"/>
          </a:xfrm>
        </p:spPr>
        <p:txBody>
          <a:bodyPr>
            <a:normAutofit fontScale="85000" lnSpcReduction="20000"/>
          </a:bodyPr>
          <a:lstStyle/>
          <a:p>
            <a:r>
              <a:rPr lang="en-GB" dirty="0"/>
              <a:t>Look at this map of Europe.</a:t>
            </a:r>
          </a:p>
          <a:p>
            <a:r>
              <a:rPr lang="en-GB" dirty="0"/>
              <a:t>Can you see the countries that we have talked about?</a:t>
            </a:r>
          </a:p>
          <a:p>
            <a:r>
              <a:rPr lang="en-GB" dirty="0"/>
              <a:t>Find Germany, Italy, </a:t>
            </a:r>
            <a:r>
              <a:rPr lang="en-GB" dirty="0" smtClean="0"/>
              <a:t>Switzerland, Greece </a:t>
            </a:r>
            <a:r>
              <a:rPr lang="en-GB" dirty="0"/>
              <a:t>and Portugal</a:t>
            </a:r>
            <a:r>
              <a:rPr lang="en-GB" dirty="0" smtClean="0"/>
              <a:t>.</a:t>
            </a:r>
          </a:p>
          <a:p>
            <a:r>
              <a:rPr lang="en-GB" dirty="0"/>
              <a:t>Can you see in each country there is one city marked. For Example in Germany it is Berlin.</a:t>
            </a:r>
          </a:p>
          <a:p>
            <a:r>
              <a:rPr lang="en-GB" dirty="0"/>
              <a:t>These are the capital cities of each country.</a:t>
            </a:r>
          </a:p>
          <a:p>
            <a:endParaRPr lang="en-GB" dirty="0"/>
          </a:p>
          <a:p>
            <a:endParaRPr lang="en-GB" dirty="0"/>
          </a:p>
        </p:txBody>
      </p:sp>
      <p:pic>
        <p:nvPicPr>
          <p:cNvPr id="5" name="Picture 4"/>
          <p:cNvPicPr>
            <a:picLocks noChangeAspect="1"/>
          </p:cNvPicPr>
          <p:nvPr/>
        </p:nvPicPr>
        <p:blipFill>
          <a:blip r:embed="rId2"/>
          <a:stretch>
            <a:fillRect/>
          </a:stretch>
        </p:blipFill>
        <p:spPr>
          <a:xfrm>
            <a:off x="3657755" y="175846"/>
            <a:ext cx="8534245" cy="6558844"/>
          </a:xfrm>
          <a:prstGeom prst="rect">
            <a:avLst/>
          </a:prstGeom>
        </p:spPr>
      </p:pic>
    </p:spTree>
    <p:extLst>
      <p:ext uri="{BB962C8B-B14F-4D97-AF65-F5344CB8AC3E}">
        <p14:creationId xmlns:p14="http://schemas.microsoft.com/office/powerpoint/2010/main" val="3088495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Capital City?</a:t>
            </a:r>
            <a:endParaRPr lang="en-GB" dirty="0"/>
          </a:p>
        </p:txBody>
      </p:sp>
      <p:sp>
        <p:nvSpPr>
          <p:cNvPr id="3" name="Content Placeholder 2"/>
          <p:cNvSpPr>
            <a:spLocks noGrp="1"/>
          </p:cNvSpPr>
          <p:nvPr>
            <p:ph idx="1"/>
          </p:nvPr>
        </p:nvSpPr>
        <p:spPr>
          <a:xfrm>
            <a:off x="763119" y="1470032"/>
            <a:ext cx="10515600" cy="2644775"/>
          </a:xfrm>
        </p:spPr>
        <p:txBody>
          <a:bodyPr>
            <a:normAutofit lnSpcReduction="10000"/>
          </a:bodyPr>
          <a:lstStyle/>
          <a:p>
            <a:r>
              <a:rPr lang="en-GB" dirty="0"/>
              <a:t>A </a:t>
            </a:r>
            <a:r>
              <a:rPr lang="en-GB" b="1" dirty="0"/>
              <a:t>capital </a:t>
            </a:r>
            <a:r>
              <a:rPr lang="en-GB" dirty="0"/>
              <a:t>is a </a:t>
            </a:r>
            <a:r>
              <a:rPr lang="en-GB" dirty="0">
                <a:hlinkClick r:id="rId2" tooltip="City"/>
              </a:rPr>
              <a:t>city</a:t>
            </a:r>
            <a:r>
              <a:rPr lang="en-GB" dirty="0"/>
              <a:t> or </a:t>
            </a:r>
            <a:r>
              <a:rPr lang="en-GB" dirty="0">
                <a:hlinkClick r:id="rId3" tooltip="Town"/>
              </a:rPr>
              <a:t>town</a:t>
            </a:r>
            <a:r>
              <a:rPr lang="en-GB" dirty="0"/>
              <a:t> of a country, set down in that countries law, that is the main city in that country. It is where the government of that country usually meets. The countries leaders and officials also usually work in the capital. For example in London is where you will find the </a:t>
            </a:r>
            <a:r>
              <a:rPr lang="en-GB" dirty="0" smtClean="0"/>
              <a:t>Houses </a:t>
            </a:r>
            <a:r>
              <a:rPr lang="en-GB" dirty="0"/>
              <a:t>of Parliament which is where our Government meets. You will also find our head of State the Queen lives in Buckingham Palace, which is in London. </a:t>
            </a:r>
          </a:p>
        </p:txBody>
      </p:sp>
      <p:sp>
        <p:nvSpPr>
          <p:cNvPr id="4" name="AutoShape 2" descr="Parliament - UK Parlia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4"/>
          <a:stretch>
            <a:fillRect/>
          </a:stretch>
        </p:blipFill>
        <p:spPr>
          <a:xfrm>
            <a:off x="460375" y="3971367"/>
            <a:ext cx="5487166" cy="2438740"/>
          </a:xfrm>
          <a:prstGeom prst="rect">
            <a:avLst/>
          </a:prstGeom>
        </p:spPr>
      </p:pic>
      <p:pic>
        <p:nvPicPr>
          <p:cNvPr id="7" name="Picture 6"/>
          <p:cNvPicPr>
            <a:picLocks noChangeAspect="1"/>
          </p:cNvPicPr>
          <p:nvPr/>
        </p:nvPicPr>
        <p:blipFill>
          <a:blip r:embed="rId5"/>
          <a:stretch>
            <a:fillRect/>
          </a:stretch>
        </p:blipFill>
        <p:spPr>
          <a:xfrm>
            <a:off x="6324462" y="3847524"/>
            <a:ext cx="4991797" cy="2686425"/>
          </a:xfrm>
          <a:prstGeom prst="rect">
            <a:avLst/>
          </a:prstGeom>
        </p:spPr>
      </p:pic>
    </p:spTree>
    <p:extLst>
      <p:ext uri="{BB962C8B-B14F-4D97-AF65-F5344CB8AC3E}">
        <p14:creationId xmlns:p14="http://schemas.microsoft.com/office/powerpoint/2010/main" val="2877161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8" y="365125"/>
            <a:ext cx="2899954" cy="5811838"/>
          </a:xfrm>
        </p:spPr>
        <p:txBody>
          <a:bodyPr>
            <a:normAutofit fontScale="92500" lnSpcReduction="10000"/>
          </a:bodyPr>
          <a:lstStyle/>
          <a:p>
            <a:r>
              <a:rPr lang="en-GB" u="sng" dirty="0" smtClean="0"/>
              <a:t>Task 1</a:t>
            </a:r>
          </a:p>
          <a:p>
            <a:r>
              <a:rPr lang="en-GB" dirty="0" smtClean="0"/>
              <a:t>Find and name the capital cities for these countries.</a:t>
            </a:r>
          </a:p>
          <a:p>
            <a:r>
              <a:rPr lang="en-GB" dirty="0" smtClean="0"/>
              <a:t>Spain – </a:t>
            </a:r>
          </a:p>
          <a:p>
            <a:r>
              <a:rPr lang="en-GB" dirty="0" smtClean="0"/>
              <a:t>France – </a:t>
            </a:r>
          </a:p>
          <a:p>
            <a:r>
              <a:rPr lang="en-GB" dirty="0" smtClean="0"/>
              <a:t>Denmark – </a:t>
            </a:r>
          </a:p>
          <a:p>
            <a:r>
              <a:rPr lang="en-GB" dirty="0" smtClean="0"/>
              <a:t>Finland – </a:t>
            </a:r>
          </a:p>
          <a:p>
            <a:r>
              <a:rPr lang="en-GB" dirty="0" smtClean="0"/>
              <a:t>Ukraine – </a:t>
            </a:r>
          </a:p>
          <a:p>
            <a:r>
              <a:rPr lang="en-GB" dirty="0" smtClean="0"/>
              <a:t>Poland – </a:t>
            </a:r>
          </a:p>
          <a:p>
            <a:r>
              <a:rPr lang="en-GB" dirty="0" smtClean="0"/>
              <a:t>Ireland – </a:t>
            </a:r>
          </a:p>
          <a:p>
            <a:r>
              <a:rPr lang="en-GB" dirty="0" smtClean="0"/>
              <a:t>Romania – </a:t>
            </a:r>
          </a:p>
          <a:p>
            <a:r>
              <a:rPr lang="en-GB" dirty="0" smtClean="0"/>
              <a:t>Slovakia – </a:t>
            </a:r>
          </a:p>
          <a:p>
            <a:endParaRPr lang="en-GB" dirty="0"/>
          </a:p>
        </p:txBody>
      </p:sp>
      <p:pic>
        <p:nvPicPr>
          <p:cNvPr id="4" name="Picture 3"/>
          <p:cNvPicPr>
            <a:picLocks noChangeAspect="1"/>
          </p:cNvPicPr>
          <p:nvPr/>
        </p:nvPicPr>
        <p:blipFill rotWithShape="1">
          <a:blip r:embed="rId2"/>
          <a:srcRect r="1127"/>
          <a:stretch/>
        </p:blipFill>
        <p:spPr>
          <a:xfrm>
            <a:off x="3539665" y="149067"/>
            <a:ext cx="8438975" cy="6559865"/>
          </a:xfrm>
          <a:prstGeom prst="rect">
            <a:avLst/>
          </a:prstGeom>
        </p:spPr>
      </p:pic>
      <p:sp>
        <p:nvSpPr>
          <p:cNvPr id="5" name="TextBox 4"/>
          <p:cNvSpPr txBox="1"/>
          <p:nvPr/>
        </p:nvSpPr>
        <p:spPr>
          <a:xfrm>
            <a:off x="11273246" y="2704011"/>
            <a:ext cx="679994" cy="261610"/>
          </a:xfrm>
          <a:prstGeom prst="rect">
            <a:avLst/>
          </a:prstGeom>
          <a:noFill/>
        </p:spPr>
        <p:txBody>
          <a:bodyPr wrap="none" rtlCol="0">
            <a:spAutoFit/>
          </a:bodyPr>
          <a:lstStyle/>
          <a:p>
            <a:r>
              <a:rPr lang="en-GB" sz="1100" b="1" dirty="0" smtClean="0"/>
              <a:t>Moscow</a:t>
            </a:r>
            <a:endParaRPr lang="en-GB" sz="1100" b="1" dirty="0"/>
          </a:p>
        </p:txBody>
      </p:sp>
    </p:spTree>
    <p:extLst>
      <p:ext uri="{BB962C8B-B14F-4D97-AF65-F5344CB8AC3E}">
        <p14:creationId xmlns:p14="http://schemas.microsoft.com/office/powerpoint/2010/main" val="3717591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2</a:t>
            </a:r>
            <a:endParaRPr lang="en-GB" dirty="0"/>
          </a:p>
        </p:txBody>
      </p:sp>
      <p:sp>
        <p:nvSpPr>
          <p:cNvPr id="3" name="Content Placeholder 2"/>
          <p:cNvSpPr>
            <a:spLocks noGrp="1"/>
          </p:cNvSpPr>
          <p:nvPr>
            <p:ph idx="1"/>
          </p:nvPr>
        </p:nvSpPr>
        <p:spPr/>
        <p:txBody>
          <a:bodyPr>
            <a:normAutofit lnSpcReduction="10000"/>
          </a:bodyPr>
          <a:lstStyle/>
          <a:p>
            <a:r>
              <a:rPr lang="en-GB" dirty="0" smtClean="0"/>
              <a:t>Research at least 2 of the capital cities on the internet. Search for example ‘Helsinki facts for kids’. You can use the fact sheet called ‘city facts’ if you </a:t>
            </a:r>
            <a:r>
              <a:rPr lang="en-GB" smtClean="0"/>
              <a:t>would prefer.</a:t>
            </a:r>
            <a:endParaRPr lang="en-GB" dirty="0" smtClean="0"/>
          </a:p>
          <a:p>
            <a:endParaRPr lang="en-GB" dirty="0"/>
          </a:p>
          <a:p>
            <a:r>
              <a:rPr lang="en-GB" dirty="0" smtClean="0"/>
              <a:t>Create a fact file for each capital. Include some of the following details.</a:t>
            </a:r>
          </a:p>
          <a:p>
            <a:r>
              <a:rPr lang="en-GB" dirty="0" smtClean="0"/>
              <a:t>Population,</a:t>
            </a:r>
          </a:p>
          <a:p>
            <a:r>
              <a:rPr lang="en-GB" dirty="0" smtClean="0"/>
              <a:t>Country it is in,</a:t>
            </a:r>
          </a:p>
          <a:p>
            <a:r>
              <a:rPr lang="en-GB" dirty="0" smtClean="0"/>
              <a:t>Land marks (tourist attractions and famous places)</a:t>
            </a:r>
          </a:p>
          <a:p>
            <a:r>
              <a:rPr lang="en-GB" dirty="0" smtClean="0"/>
              <a:t>Famous people that have come from their </a:t>
            </a:r>
            <a:endParaRPr lang="en-GB" dirty="0"/>
          </a:p>
        </p:txBody>
      </p:sp>
    </p:spTree>
    <p:extLst>
      <p:ext uri="{BB962C8B-B14F-4D97-AF65-F5344CB8AC3E}">
        <p14:creationId xmlns:p14="http://schemas.microsoft.com/office/powerpoint/2010/main" val="1141825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270</Words>
  <Application>Microsoft Office PowerPoint</Application>
  <PresentationFormat>Widescreen</PresentationFormat>
  <Paragraphs>28</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Capital Cities of Europe</vt:lpstr>
      <vt:lpstr>PowerPoint Presentation</vt:lpstr>
      <vt:lpstr>What is a Capital City?</vt:lpstr>
      <vt:lpstr>PowerPoint Presentation</vt:lpstr>
      <vt:lpstr>Task 2</vt:lpstr>
    </vt:vector>
  </TitlesOfParts>
  <Company>International House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Capital Cities of Europe</dc:title>
  <dc:creator>Wilkinson, Sean</dc:creator>
  <cp:lastModifiedBy>Burns, Rachel</cp:lastModifiedBy>
  <cp:revision>3</cp:revision>
  <dcterms:created xsi:type="dcterms:W3CDTF">2021-01-19T13:47:40Z</dcterms:created>
  <dcterms:modified xsi:type="dcterms:W3CDTF">2021-01-21T08:31:35Z</dcterms:modified>
</cp:coreProperties>
</file>