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7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5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9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49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2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3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1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23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C3F0-20BF-47E8-BF46-C47D9871B9C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DF4C-54B9-4CFE-9E12-34DDEAD9D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2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Oh Otto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Final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80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9" y="1107168"/>
            <a:ext cx="3659777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GB" dirty="0" smtClean="0"/>
              <a:t>Can you remember why no-one else had found the second clue?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514350" indent="-514350">
              <a:buAutoNum type="arabicParenR"/>
            </a:pPr>
            <a:r>
              <a:rPr lang="en-GB" dirty="0" smtClean="0"/>
              <a:t>What room is the treasure hidden in?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51" t="22411" r="28582" b="20982"/>
          <a:stretch/>
        </p:blipFill>
        <p:spPr>
          <a:xfrm>
            <a:off x="365759" y="548640"/>
            <a:ext cx="7251741" cy="54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3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8708" y="1303111"/>
            <a:ext cx="381653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3) What was the treasure the two children found?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4) What word tells you that Jo and Otto were kind?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49" t="22768" r="28582" b="22054"/>
          <a:stretch/>
        </p:blipFill>
        <p:spPr>
          <a:xfrm>
            <a:off x="313508" y="653142"/>
            <a:ext cx="6895583" cy="49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702" y="1316173"/>
            <a:ext cx="409085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5) What does the word ‘ashamed’ mean?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6) Why did the two boys turn bright red? What emotion would you call that?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49" t="23125" r="28181" b="21161"/>
          <a:stretch/>
        </p:blipFill>
        <p:spPr>
          <a:xfrm>
            <a:off x="261258" y="1031965"/>
            <a:ext cx="6688183" cy="48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6640" y="1303110"/>
            <a:ext cx="397328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7) Why did Miss Underwood forgive Charlie?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8) What does it mean when it says the boys had ‘</a:t>
            </a:r>
            <a:r>
              <a:rPr lang="en-GB" smtClean="0"/>
              <a:t>lost their heads’?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50" t="22054" r="28381" b="21161"/>
          <a:stretch/>
        </p:blipFill>
        <p:spPr>
          <a:xfrm>
            <a:off x="182878" y="731518"/>
            <a:ext cx="7122956" cy="53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1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Oh Otto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Otto</dc:title>
  <dc:creator>Watson, Craig</dc:creator>
  <cp:lastModifiedBy>Watson, Craig</cp:lastModifiedBy>
  <cp:revision>1</cp:revision>
  <dcterms:created xsi:type="dcterms:W3CDTF">2021-02-09T13:47:42Z</dcterms:created>
  <dcterms:modified xsi:type="dcterms:W3CDTF">2021-02-09T13:47:56Z</dcterms:modified>
</cp:coreProperties>
</file>