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/>
    <p:restoredTop sz="94611"/>
  </p:normalViewPr>
  <p:slideViewPr>
    <p:cSldViewPr snapToGrid="0" snapToObjects="1">
      <p:cViewPr varScale="1">
        <p:scale>
          <a:sx n="109" d="100"/>
          <a:sy n="109" d="100"/>
        </p:scale>
        <p:origin x="9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945EE-3402-6C4B-A288-8943B29C73D2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5DB16-AAE5-1145-9955-F880267C1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78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u="sng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Rocks and Fossils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2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19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6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4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2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6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89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2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4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9B801-A9A1-E841-9A94-F742C0E77929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295F8-78A9-7746-B611-D3782733E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1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tiff"/><Relationship Id="rId11" Type="http://schemas.openxmlformats.org/officeDocument/2006/relationships/image" Target="../media/image2.png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tiff"/><Relationship Id="rId12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hyperlink" Target="https://go.educationcity.com/content_select/index/5/3/6/4#/s=39041/c=3510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tiff"/><Relationship Id="rId12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tiff"/><Relationship Id="rId11" Type="http://schemas.openxmlformats.org/officeDocument/2006/relationships/image" Target="../media/image18.tiff"/><Relationship Id="rId5" Type="http://schemas.openxmlformats.org/officeDocument/2006/relationships/image" Target="../media/image12.tiff"/><Relationship Id="rId10" Type="http://schemas.openxmlformats.org/officeDocument/2006/relationships/image" Target="../media/image17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dirty="0" smtClean="0"/>
              <a:t>Rocks and Fossils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733" y="3610730"/>
            <a:ext cx="8712200" cy="1905000"/>
          </a:xfrm>
          <a:prstGeom prst="rect">
            <a:avLst/>
          </a:prstGeom>
        </p:spPr>
      </p:pic>
      <p:pic>
        <p:nvPicPr>
          <p:cNvPr id="5" name="slide 1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1600" y="6151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Key Vocabulary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47" y="1859635"/>
            <a:ext cx="5646683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rock			volcano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	lava			soil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hard			crystals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	layers		fossil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127" y="4784501"/>
            <a:ext cx="1850980" cy="1189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27" y="365125"/>
            <a:ext cx="2146479" cy="1202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260" y="1690688"/>
            <a:ext cx="1990233" cy="1324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883" y="4946471"/>
            <a:ext cx="2015173" cy="14579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5386" y="483506"/>
            <a:ext cx="2135133" cy="14208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b="7327"/>
          <a:stretch/>
        </p:blipFill>
        <p:spPr>
          <a:xfrm>
            <a:off x="9544251" y="3111133"/>
            <a:ext cx="2329355" cy="1549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8371" y="2713244"/>
            <a:ext cx="1817633" cy="1817633"/>
          </a:xfrm>
          <a:prstGeom prst="rect">
            <a:avLst/>
          </a:prstGeom>
        </p:spPr>
      </p:pic>
      <p:pic>
        <p:nvPicPr>
          <p:cNvPr id="11" name="slide 2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" y="55671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5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What do we know?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62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See if you can answer these questions with somebody at home. Write down your answers on a piece of paper.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a rock?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do you already know about rocks?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Can you name any different types of rocks?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Where do rocks come from?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is a fossil?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do you already know about fossils?</a:t>
            </a:r>
          </a:p>
          <a:p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What would you like to learn about rocks and fossils during this topic?</a:t>
            </a:r>
          </a:p>
        </p:txBody>
      </p:sp>
      <p:pic>
        <p:nvPicPr>
          <p:cNvPr id="4" name="slide 3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1000" y="2151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What is rock?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rock is a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solid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which is made up of different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minerals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Rocks are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natural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materials and they make up the outer layer of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he Earth.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935" y="3282278"/>
            <a:ext cx="4552710" cy="3029622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8520" y="3521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Rocks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1556"/>
            <a:ext cx="10515600" cy="5248035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We are going to have a look at some different rocks. Can you name any different rock types before we start?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Here are some different rocks: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sng" dirty="0" smtClean="0">
                <a:latin typeface="Arial" charset="0"/>
                <a:ea typeface="Arial" charset="0"/>
                <a:cs typeface="Arial" charset="0"/>
              </a:rPr>
              <a:t>Pumice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u="sng" dirty="0" smtClean="0">
                <a:latin typeface="Arial" charset="0"/>
                <a:ea typeface="Arial" charset="0"/>
                <a:cs typeface="Arial" charset="0"/>
              </a:rPr>
              <a:t>Granite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400" u="sng" dirty="0" smtClean="0">
                <a:latin typeface="Arial" charset="0"/>
                <a:ea typeface="Arial" charset="0"/>
                <a:cs typeface="Arial" charset="0"/>
              </a:rPr>
              <a:t>Slate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400" u="sng" dirty="0" smtClean="0">
                <a:latin typeface="Arial" charset="0"/>
                <a:ea typeface="Arial" charset="0"/>
                <a:cs typeface="Arial" charset="0"/>
              </a:rPr>
              <a:t>Marble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u="sng" dirty="0" smtClean="0">
                <a:latin typeface="Arial" charset="0"/>
                <a:ea typeface="Arial" charset="0"/>
                <a:cs typeface="Arial" charset="0"/>
              </a:rPr>
              <a:t>Flint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u="sng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u="sng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u="sng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u="sng" dirty="0" smtClean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u="sng" dirty="0" smtClean="0">
                <a:latin typeface="Arial" charset="0"/>
                <a:ea typeface="Arial" charset="0"/>
                <a:cs typeface="Arial" charset="0"/>
              </a:rPr>
              <a:t>Chalk 	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400" u="sng" dirty="0" smtClean="0">
                <a:latin typeface="Arial" charset="0"/>
                <a:ea typeface="Arial" charset="0"/>
                <a:cs typeface="Arial" charset="0"/>
              </a:rPr>
              <a:t>Limestone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400" u="sng" dirty="0" smtClean="0">
                <a:latin typeface="Arial" charset="0"/>
                <a:ea typeface="Arial" charset="0"/>
                <a:cs typeface="Arial" charset="0"/>
              </a:rPr>
              <a:t>Dolomite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			</a:t>
            </a:r>
            <a:endParaRPr lang="en-US" sz="2400" u="sng" dirty="0">
              <a:latin typeface="Arial" charset="0"/>
              <a:ea typeface="Arial" charset="0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24" y="3006201"/>
            <a:ext cx="1746250" cy="1162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174" y="2924555"/>
            <a:ext cx="1837368" cy="1376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826" y="2924555"/>
            <a:ext cx="1932197" cy="1447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0299" y="2924555"/>
            <a:ext cx="2014972" cy="1431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b="8498"/>
          <a:stretch/>
        </p:blipFill>
        <p:spPr>
          <a:xfrm>
            <a:off x="8670813" y="2915639"/>
            <a:ext cx="1784401" cy="1385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1319312" y="4829697"/>
            <a:ext cx="1786197" cy="1473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268" y="4885662"/>
            <a:ext cx="1705732" cy="14400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0249" y="4853695"/>
            <a:ext cx="1775021" cy="1329552"/>
          </a:xfrm>
          <a:prstGeom prst="rect">
            <a:avLst/>
          </a:prstGeom>
        </p:spPr>
      </p:pic>
      <p:pic>
        <p:nvPicPr>
          <p:cNvPr id="13" name="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9185" y="3651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7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Education city 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Log on to Education city using your username and password. Then click subjects, science, year 3 and learn screens. Then choose rocks and ‘Rock star-properties of rocks’.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  <a:hlinkClick r:id="rId4"/>
              </a:rPr>
              <a:t>https://go.educationcity.com/content_select/index/5/3/6/4#/s=39041/c=35104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Watch the video all about different types of rocks and how we can group them according to their properties.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44015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7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24287"/>
            <a:ext cx="10515600" cy="845299"/>
          </a:xfrm>
        </p:spPr>
        <p:txBody>
          <a:bodyPr/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Rock properties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69586"/>
            <a:ext cx="10979989" cy="591176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We can group rocks according to their different properties.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Have a look at the rocks below again and think about these questions.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colour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 the rock?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shape is the rock?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Do you think the rock is hard or soft?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How do you think the rock could be used?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What do you think the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texture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 like?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u="sng" dirty="0">
                <a:latin typeface="Arial" charset="0"/>
                <a:ea typeface="Arial" charset="0"/>
                <a:cs typeface="Arial" charset="0"/>
              </a:rPr>
              <a:t>Pumice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u="sng" dirty="0">
                <a:latin typeface="Arial" charset="0"/>
                <a:ea typeface="Arial" charset="0"/>
                <a:cs typeface="Arial" charset="0"/>
              </a:rPr>
              <a:t>Granite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400" u="sng" dirty="0">
                <a:latin typeface="Arial" charset="0"/>
                <a:ea typeface="Arial" charset="0"/>
                <a:cs typeface="Arial" charset="0"/>
              </a:rPr>
              <a:t>Slate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400" u="sng" dirty="0">
                <a:latin typeface="Arial" charset="0"/>
                <a:ea typeface="Arial" charset="0"/>
                <a:cs typeface="Arial" charset="0"/>
              </a:rPr>
              <a:t>Marble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u="sng" dirty="0">
                <a:latin typeface="Arial" charset="0"/>
                <a:ea typeface="Arial" charset="0"/>
                <a:cs typeface="Arial" charset="0"/>
              </a:rPr>
              <a:t>Flint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u="sng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u="sng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u="sng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u="sng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400" u="sng" dirty="0">
                <a:latin typeface="Arial" charset="0"/>
                <a:ea typeface="Arial" charset="0"/>
                <a:cs typeface="Arial" charset="0"/>
              </a:rPr>
              <a:t>Chalk 	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400" u="sng" dirty="0">
                <a:latin typeface="Arial" charset="0"/>
                <a:ea typeface="Arial" charset="0"/>
                <a:cs typeface="Arial" charset="0"/>
              </a:rPr>
              <a:t>Limestone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sz="2400" u="sng" dirty="0">
                <a:latin typeface="Arial" charset="0"/>
                <a:ea typeface="Arial" charset="0"/>
                <a:cs typeface="Arial" charset="0"/>
              </a:rPr>
              <a:t>Dolomite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			</a:t>
            </a:r>
            <a:endParaRPr lang="en-US" sz="2400" u="sng" dirty="0">
              <a:latin typeface="Arial" charset="0"/>
              <a:ea typeface="Arial" charset="0"/>
              <a:cs typeface="Arial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29" y="3661808"/>
            <a:ext cx="1746250" cy="1162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679" y="3580162"/>
            <a:ext cx="1837368" cy="1376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331" y="3580162"/>
            <a:ext cx="1932197" cy="1447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804" y="3580162"/>
            <a:ext cx="2014972" cy="1431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b="8498"/>
          <a:stretch/>
        </p:blipFill>
        <p:spPr>
          <a:xfrm>
            <a:off x="8705318" y="3571246"/>
            <a:ext cx="1784401" cy="1385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V="1">
            <a:off x="1353816" y="5485305"/>
            <a:ext cx="1786197" cy="1353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4773" y="5541269"/>
            <a:ext cx="1705732" cy="1297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4754" y="5509302"/>
            <a:ext cx="1775021" cy="1329552"/>
          </a:xfrm>
          <a:prstGeom prst="rect">
            <a:avLst/>
          </a:prstGeom>
        </p:spPr>
      </p:pic>
      <p:pic>
        <p:nvPicPr>
          <p:cNvPr id="12" name="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6794" y="2845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0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Arial" charset="0"/>
                <a:ea typeface="Arial" charset="0"/>
                <a:cs typeface="Arial" charset="0"/>
              </a:rPr>
              <a:t>Your task </a:t>
            </a:r>
            <a:endParaRPr lang="en-US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Complete the table on the sheet attached called ‘Rock properties’ by thinking about the different properties of each rock, using the headings to help you.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If you need to, you could research the rocks on the internet or rewatch the education city video to help you.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8520" y="5389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7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402</Words>
  <Application>Microsoft Office PowerPoint</Application>
  <PresentationFormat>Widescreen</PresentationFormat>
  <Paragraphs>54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Rocks and Fossils</vt:lpstr>
      <vt:lpstr>Key Vocabulary</vt:lpstr>
      <vt:lpstr>What do we know?</vt:lpstr>
      <vt:lpstr>What is rock?</vt:lpstr>
      <vt:lpstr>Rocks</vt:lpstr>
      <vt:lpstr>Education city </vt:lpstr>
      <vt:lpstr>Rock properties</vt:lpstr>
      <vt:lpstr>Your task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Rocks and Fossils</dc:title>
  <dc:creator>Charlotte Craggs</dc:creator>
  <cp:lastModifiedBy>Harris, Nikki</cp:lastModifiedBy>
  <cp:revision>6</cp:revision>
  <dcterms:created xsi:type="dcterms:W3CDTF">2021-01-20T10:55:57Z</dcterms:created>
  <dcterms:modified xsi:type="dcterms:W3CDTF">2021-01-22T10:09:28Z</dcterms:modified>
</cp:coreProperties>
</file>