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9C721-F53E-46E3-903D-E267B1E8C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35593F-1B4E-4D03-8079-14716B81B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88031-9B37-4611-9513-60D3FBCF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7D9D7-2247-4787-83B2-5645E150F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A96F5-90D4-49FF-884B-FFB53743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53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27BCB-F5FF-4FE8-B02E-1C225FE2A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89D923-61B4-4AEB-9C79-82106F2DE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CDCD8-64BD-4435-8453-49CE82C48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AA734-28D3-4B83-95B6-C979AB57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51406-D731-4249-AB3F-914493438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24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ADC1DC-4694-4B3B-80FE-D89E1FCB25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C03A5F-D3E1-4D6E-98C4-532D59C6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E32E3-EE00-4CFA-AD4A-D2622B7F7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7CF82-EA82-4895-B3CD-D83D392A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78BF5-6AFB-466E-A017-01332036C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01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A3A28-E390-4699-9F3C-C43EFB8E9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3800A-BDD7-4640-AC21-4DD112640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C599C-0757-4F02-953A-BB48C071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BF32A-1CCE-4083-A6FA-927127095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596CD-2C00-46DA-A8B3-93784A504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78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4FCEE-7042-44BA-8D76-8CCC5A3D9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0B085-0FED-4C68-BE46-3B61EF078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736D8-0939-4CDE-9167-F3D54115E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C5364-AF6A-4FFA-BBD4-6F22009E9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0BDEE-6D4B-4CD2-AF97-C608A448A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74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E98FB-016B-437E-AAF9-A0203284A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E6943-FD67-4FB9-8A7E-8E1BE9B59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349FB-F7DF-4016-944F-537354F34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67008-4AC2-4B6B-B34F-83531F13D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A2815-DEAC-4CA1-BAB4-F1AA7066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72D87-D8A3-4537-AE9C-62048ECD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96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249B7-E535-4FEC-ABDA-F9D593D29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2ABD3-F58F-4BFD-9EF0-A8ACB1CDC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F53C8-5377-461C-ABEB-F81874AD7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B97220-17B5-4E1B-9A47-E31724D97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99DEF3-9BED-41EC-8F76-787D73D505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58122C-84A2-4D7A-A002-EDAA01543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706F39-7C8D-4041-89C7-AC1E10D74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B138D0-666D-4443-81C6-DABA71A72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91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EEC44-E0B5-4F79-AC12-AF80DA8A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7E4C80-E62A-45B9-976D-78EB56F74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FD69E7-5C9C-47BC-B1BE-1CADB985E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DCD68-3037-4385-B14F-4D763D0C6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45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0B4712-602D-4A6B-AEA9-B53E5A5D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7B49E5-9001-44BA-A7AD-331DC99A9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EBC54-CA73-45E7-AEBE-3E6524EF2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32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F520F-6B17-41E4-AB7C-5F62A605A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9B121-365C-4FBC-9E98-9DDF136CB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2A93A-59D7-4FE3-8523-BD3DB3A89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925DE-2257-41EC-B1CC-4E27F3691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C7D15-EB4A-43E2-936F-31713A6EE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F32CA-DF01-4F2E-91A2-27E4F3B8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22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6A7AF-45C7-4D37-96B3-8098D42BB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135E25-1CF8-4F5E-823A-E00DD75F2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2D20BD-69A7-4DF0-8452-7DF9FA1A1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EFF60-6A5F-450D-A588-5EF1EE641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F204D-8D77-4A05-94C3-614C53977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748B7-0EDA-421E-A388-B46D0ED94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55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BCCC0B-3EC3-4246-B3BE-F17FFD037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5EBB6-408C-4B6F-93EB-06898BD09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AEC00-6CCA-40F7-9C35-0A4A65DB1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E8DB5-54AC-4864-A9AB-F4C8DECAF2B7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CEA0C-AC46-4BDB-8C86-E82B88222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73169-04C2-48E0-9E0B-4F29A4661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84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4" Type="http://schemas.openxmlformats.org/officeDocument/2006/relationships/audio" Target="../media/media2.m4a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13" Type="http://schemas.microsoft.com/office/2007/relationships/media" Target="../media/media10.m4a"/><Relationship Id="rId3" Type="http://schemas.microsoft.com/office/2007/relationships/media" Target="../media/media5.m4a"/><Relationship Id="rId7" Type="http://schemas.microsoft.com/office/2007/relationships/media" Target="../media/media7.m4a"/><Relationship Id="rId12" Type="http://schemas.openxmlformats.org/officeDocument/2006/relationships/audio" Target="../media/media9.m4a"/><Relationship Id="rId2" Type="http://schemas.openxmlformats.org/officeDocument/2006/relationships/audio" Target="../media/media4.m4a"/><Relationship Id="rId16" Type="http://schemas.openxmlformats.org/officeDocument/2006/relationships/image" Target="../media/image2.png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11" Type="http://schemas.microsoft.com/office/2007/relationships/media" Target="../media/media9.m4a"/><Relationship Id="rId5" Type="http://schemas.microsoft.com/office/2007/relationships/media" Target="../media/media6.m4a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8.m4a"/><Relationship Id="rId4" Type="http://schemas.openxmlformats.org/officeDocument/2006/relationships/audio" Target="../media/media5.m4a"/><Relationship Id="rId9" Type="http://schemas.microsoft.com/office/2007/relationships/media" Target="../media/media8.m4a"/><Relationship Id="rId14" Type="http://schemas.openxmlformats.org/officeDocument/2006/relationships/audio" Target="../media/media10.m4a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4196C9-5C06-4991-885E-1CE8855996C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77" t="19062" r="35039" b="20190"/>
          <a:stretch/>
        </p:blipFill>
        <p:spPr>
          <a:xfrm>
            <a:off x="0" y="0"/>
            <a:ext cx="600075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BDF15E-F464-4AD6-AEB5-60E992C7A310}"/>
              </a:ext>
            </a:extLst>
          </p:cNvPr>
          <p:cNvSpPr txBox="1"/>
          <p:nvPr/>
        </p:nvSpPr>
        <p:spPr>
          <a:xfrm>
            <a:off x="6374296" y="318052"/>
            <a:ext cx="55261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are going to read the story ‘Toads in the Road’.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this story you will hear words with the sounds:</a:t>
            </a:r>
          </a:p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sound is in the words: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boat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toad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Road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sound is in the words: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hurt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turn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 you write two words with the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sound in and two words with the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sound. Ask an adult to check your spelling.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Look at the picture. What is Kipper doing? What will happen in the story?</a:t>
            </a:r>
          </a:p>
        </p:txBody>
      </p:sp>
      <p:pic>
        <p:nvPicPr>
          <p:cNvPr id="9" name="New sounds">
            <a:hlinkClick r:id="" action="ppaction://media"/>
            <a:extLst>
              <a:ext uri="{FF2B5EF4-FFF2-40B4-BE49-F238E27FC236}">
                <a16:creationId xmlns:a16="http://schemas.microsoft.com/office/drawing/2014/main" id="{8D85F919-5075-4DB3-8FA3-6A06C014EB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36835" y="1215887"/>
            <a:ext cx="609600" cy="609600"/>
          </a:xfrm>
          <a:prstGeom prst="rect">
            <a:avLst/>
          </a:prstGeom>
        </p:spPr>
      </p:pic>
      <p:pic>
        <p:nvPicPr>
          <p:cNvPr id="10" name="oa">
            <a:hlinkClick r:id="" action="ppaction://media"/>
            <a:extLst>
              <a:ext uri="{FF2B5EF4-FFF2-40B4-BE49-F238E27FC236}">
                <a16:creationId xmlns:a16="http://schemas.microsoft.com/office/drawing/2014/main" id="{06004D08-D106-4A95-B202-CC3378594B1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36835" y="2723322"/>
            <a:ext cx="609600" cy="609600"/>
          </a:xfrm>
          <a:prstGeom prst="rect">
            <a:avLst/>
          </a:prstGeom>
        </p:spPr>
      </p:pic>
      <p:pic>
        <p:nvPicPr>
          <p:cNvPr id="11" name="ur">
            <a:hlinkClick r:id="" action="ppaction://media"/>
            <a:extLst>
              <a:ext uri="{FF2B5EF4-FFF2-40B4-BE49-F238E27FC236}">
                <a16:creationId xmlns:a16="http://schemas.microsoft.com/office/drawing/2014/main" id="{B809796B-22FD-4845-9A08-C445183D40E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76592" y="40042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6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8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4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06C0C1-05A2-4B20-9945-89E4013226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23" t="22788" r="20615" b="23474"/>
          <a:stretch/>
        </p:blipFill>
        <p:spPr>
          <a:xfrm>
            <a:off x="975217" y="0"/>
            <a:ext cx="10241565" cy="52478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01A041-8265-43F6-930C-E8B45DED9205}"/>
              </a:ext>
            </a:extLst>
          </p:cNvPr>
          <p:cNvSpPr txBox="1"/>
          <p:nvPr/>
        </p:nvSpPr>
        <p:spPr>
          <a:xfrm>
            <a:off x="768626" y="5632174"/>
            <a:ext cx="7858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did these men do to help the toads?</a:t>
            </a:r>
          </a:p>
        </p:txBody>
      </p:sp>
    </p:spTree>
    <p:extLst>
      <p:ext uri="{BB962C8B-B14F-4D97-AF65-F5344CB8AC3E}">
        <p14:creationId xmlns:p14="http://schemas.microsoft.com/office/powerpoint/2010/main" val="1214516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DC73B5-8174-45F9-88C4-638BBC8BEB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54" t="21319" r="50962" b="23474"/>
          <a:stretch/>
        </p:blipFill>
        <p:spPr>
          <a:xfrm>
            <a:off x="185530" y="198783"/>
            <a:ext cx="5459896" cy="59703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D4C053-4694-4CE7-B44D-6A01F45F9875}"/>
              </a:ext>
            </a:extLst>
          </p:cNvPr>
          <p:cNvSpPr txBox="1"/>
          <p:nvPr/>
        </p:nvSpPr>
        <p:spPr>
          <a:xfrm>
            <a:off x="5764696" y="544204"/>
            <a:ext cx="6427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 are the toads able to stay safe now?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Do you think this is the best way to help the frogs?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Can you think of another way they could have helped them? </a:t>
            </a:r>
          </a:p>
        </p:txBody>
      </p:sp>
    </p:spTree>
    <p:extLst>
      <p:ext uri="{BB962C8B-B14F-4D97-AF65-F5344CB8AC3E}">
        <p14:creationId xmlns:p14="http://schemas.microsoft.com/office/powerpoint/2010/main" val="4218207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DD7DB9-A0D6-48AA-A2A9-6DE1C04F22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85" t="17215" r="20962" b="22447"/>
          <a:stretch/>
        </p:blipFill>
        <p:spPr>
          <a:xfrm>
            <a:off x="702365" y="762000"/>
            <a:ext cx="10450285" cy="609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61EA9C-076C-4F1E-AC89-35C2EB6F958A}"/>
              </a:ext>
            </a:extLst>
          </p:cNvPr>
          <p:cNvSpPr txBox="1"/>
          <p:nvPr/>
        </p:nvSpPr>
        <p:spPr>
          <a:xfrm>
            <a:off x="702365" y="159026"/>
            <a:ext cx="6665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Sort the words with the sounds you have been practising</a:t>
            </a:r>
          </a:p>
        </p:txBody>
      </p:sp>
    </p:spTree>
    <p:extLst>
      <p:ext uri="{BB962C8B-B14F-4D97-AF65-F5344CB8AC3E}">
        <p14:creationId xmlns:p14="http://schemas.microsoft.com/office/powerpoint/2010/main" val="603139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48386A-3AD2-4A29-9832-64F6DA7019F8}"/>
              </a:ext>
            </a:extLst>
          </p:cNvPr>
          <p:cNvSpPr txBox="1"/>
          <p:nvPr/>
        </p:nvSpPr>
        <p:spPr>
          <a:xfrm>
            <a:off x="530087" y="530087"/>
            <a:ext cx="910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Let’s read the words together to practice the sounds we are learning.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8C0750-8451-435A-9747-681833DC4D63}"/>
              </a:ext>
            </a:extLst>
          </p:cNvPr>
          <p:cNvSpPr txBox="1"/>
          <p:nvPr/>
        </p:nvSpPr>
        <p:spPr>
          <a:xfrm>
            <a:off x="742122" y="1457739"/>
            <a:ext cx="139147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toad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road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coat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coach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hurt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turn</a:t>
            </a:r>
          </a:p>
        </p:txBody>
      </p:sp>
      <p:pic>
        <p:nvPicPr>
          <p:cNvPr id="8" name="toad">
            <a:hlinkClick r:id="" action="ppaction://media"/>
            <a:extLst>
              <a:ext uri="{FF2B5EF4-FFF2-40B4-BE49-F238E27FC236}">
                <a16:creationId xmlns:a16="http://schemas.microsoft.com/office/drawing/2014/main" id="{579A093D-4277-4B37-9040-DF064573D6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133600" y="1402209"/>
            <a:ext cx="609600" cy="609600"/>
          </a:xfrm>
          <a:prstGeom prst="rect">
            <a:avLst/>
          </a:prstGeom>
        </p:spPr>
      </p:pic>
      <p:pic>
        <p:nvPicPr>
          <p:cNvPr id="10" name="road">
            <a:hlinkClick r:id="" action="ppaction://media"/>
            <a:extLst>
              <a:ext uri="{FF2B5EF4-FFF2-40B4-BE49-F238E27FC236}">
                <a16:creationId xmlns:a16="http://schemas.microsoft.com/office/drawing/2014/main" id="{AF196CB3-F376-4C90-AF59-40D514EA04B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067339" y="2154807"/>
            <a:ext cx="609600" cy="609600"/>
          </a:xfrm>
          <a:prstGeom prst="rect">
            <a:avLst/>
          </a:prstGeom>
        </p:spPr>
      </p:pic>
      <p:pic>
        <p:nvPicPr>
          <p:cNvPr id="11" name="load">
            <a:hlinkClick r:id="" action="ppaction://media"/>
            <a:extLst>
              <a:ext uri="{FF2B5EF4-FFF2-40B4-BE49-F238E27FC236}">
                <a16:creationId xmlns:a16="http://schemas.microsoft.com/office/drawing/2014/main" id="{FBCCE454-9641-4A64-9948-FC31A7AEA65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067339" y="2864335"/>
            <a:ext cx="609600" cy="609600"/>
          </a:xfrm>
          <a:prstGeom prst="rect">
            <a:avLst/>
          </a:prstGeom>
        </p:spPr>
      </p:pic>
      <p:pic>
        <p:nvPicPr>
          <p:cNvPr id="12" name="coat">
            <a:hlinkClick r:id="" action="ppaction://media"/>
            <a:extLst>
              <a:ext uri="{FF2B5EF4-FFF2-40B4-BE49-F238E27FC236}">
                <a16:creationId xmlns:a16="http://schemas.microsoft.com/office/drawing/2014/main" id="{3B801898-8A51-46C1-BB58-15F2960A913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067339" y="3593532"/>
            <a:ext cx="609600" cy="609600"/>
          </a:xfrm>
          <a:prstGeom prst="rect">
            <a:avLst/>
          </a:prstGeom>
        </p:spPr>
      </p:pic>
      <p:pic>
        <p:nvPicPr>
          <p:cNvPr id="13" name="coach">
            <a:hlinkClick r:id="" action="ppaction://media"/>
            <a:extLst>
              <a:ext uri="{FF2B5EF4-FFF2-40B4-BE49-F238E27FC236}">
                <a16:creationId xmlns:a16="http://schemas.microsoft.com/office/drawing/2014/main" id="{70A608EA-18FE-465F-BDD4-1A57B3AC11D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067339" y="4322729"/>
            <a:ext cx="609600" cy="609600"/>
          </a:xfrm>
          <a:prstGeom prst="rect">
            <a:avLst/>
          </a:prstGeom>
        </p:spPr>
      </p:pic>
      <p:pic>
        <p:nvPicPr>
          <p:cNvPr id="15" name="hurt">
            <a:hlinkClick r:id="" action="ppaction://media"/>
            <a:extLst>
              <a:ext uri="{FF2B5EF4-FFF2-40B4-BE49-F238E27FC236}">
                <a16:creationId xmlns:a16="http://schemas.microsoft.com/office/drawing/2014/main" id="{B8869BB4-0124-47E9-9D5A-D7BD952DDF9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067339" y="5053791"/>
            <a:ext cx="609600" cy="609600"/>
          </a:xfrm>
          <a:prstGeom prst="rect">
            <a:avLst/>
          </a:prstGeom>
        </p:spPr>
      </p:pic>
      <p:pic>
        <p:nvPicPr>
          <p:cNvPr id="16" name="turn">
            <a:hlinkClick r:id="" action="ppaction://media"/>
            <a:extLst>
              <a:ext uri="{FF2B5EF4-FFF2-40B4-BE49-F238E27FC236}">
                <a16:creationId xmlns:a16="http://schemas.microsoft.com/office/drawing/2014/main" id="{0D79A66B-2B23-4AF6-BB60-6445709C2F0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001078" y="58015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3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30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44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39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51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62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602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B2FCC4-1544-4351-8CB6-6AC84E139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23577" r="20154" b="22859"/>
          <a:stretch/>
        </p:blipFill>
        <p:spPr>
          <a:xfrm>
            <a:off x="0" y="0"/>
            <a:ext cx="6409247" cy="64670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00B1B3-F51A-4541-BB87-D88C0F609CAC}"/>
              </a:ext>
            </a:extLst>
          </p:cNvPr>
          <p:cNvSpPr txBox="1"/>
          <p:nvPr/>
        </p:nvSpPr>
        <p:spPr>
          <a:xfrm>
            <a:off x="6824870" y="768626"/>
            <a:ext cx="42009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Which words have the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sound in 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Which word has the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ur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sound in?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Where was the toad?</a:t>
            </a:r>
          </a:p>
        </p:txBody>
      </p:sp>
    </p:spTree>
    <p:extLst>
      <p:ext uri="{BB962C8B-B14F-4D97-AF65-F5344CB8AC3E}">
        <p14:creationId xmlns:p14="http://schemas.microsoft.com/office/powerpoint/2010/main" val="2077826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0F0195-5081-4756-A947-258621CEE7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54" t="20276" r="20846" b="23269"/>
          <a:stretch/>
        </p:blipFill>
        <p:spPr>
          <a:xfrm>
            <a:off x="0" y="0"/>
            <a:ext cx="10380398" cy="56321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C1D472-7255-400C-8785-AFB9F7F727AD}"/>
              </a:ext>
            </a:extLst>
          </p:cNvPr>
          <p:cNvSpPr txBox="1"/>
          <p:nvPr/>
        </p:nvSpPr>
        <p:spPr>
          <a:xfrm>
            <a:off x="397565" y="5883965"/>
            <a:ext cx="6414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Where did dad put the toad?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Why did he put it there?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did he see after that?</a:t>
            </a:r>
          </a:p>
        </p:txBody>
      </p:sp>
    </p:spTree>
    <p:extLst>
      <p:ext uri="{BB962C8B-B14F-4D97-AF65-F5344CB8AC3E}">
        <p14:creationId xmlns:p14="http://schemas.microsoft.com/office/powerpoint/2010/main" val="572487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52DFD7-33E5-458E-A72D-87FDF964E0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6" t="23577" r="20385" b="20806"/>
          <a:stretch/>
        </p:blipFill>
        <p:spPr>
          <a:xfrm>
            <a:off x="0" y="-1"/>
            <a:ext cx="10204174" cy="53591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F0D2C0-8CFB-4CA2-9BCA-6209249C6FE9}"/>
              </a:ext>
            </a:extLst>
          </p:cNvPr>
          <p:cNvSpPr txBox="1"/>
          <p:nvPr/>
        </p:nvSpPr>
        <p:spPr>
          <a:xfrm>
            <a:off x="278296" y="5359166"/>
            <a:ext cx="8574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Why did Dad run to get Mum?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did Mum do?</a:t>
            </a:r>
          </a:p>
        </p:txBody>
      </p:sp>
    </p:spTree>
    <p:extLst>
      <p:ext uri="{BB962C8B-B14F-4D97-AF65-F5344CB8AC3E}">
        <p14:creationId xmlns:p14="http://schemas.microsoft.com/office/powerpoint/2010/main" val="360403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320002-C4A4-4D14-BF4F-F95015ECCD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70" t="20499" r="20384" b="21011"/>
          <a:stretch/>
        </p:blipFill>
        <p:spPr>
          <a:xfrm>
            <a:off x="-1" y="0"/>
            <a:ext cx="8845477" cy="49430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4EAE9C-2562-40CE-A63B-2037437EE804}"/>
              </a:ext>
            </a:extLst>
          </p:cNvPr>
          <p:cNvSpPr txBox="1"/>
          <p:nvPr/>
        </p:nvSpPr>
        <p:spPr>
          <a:xfrm>
            <a:off x="172279" y="4956313"/>
            <a:ext cx="6639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were Biff and Chip doing when dad went to get them?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did Wilma’s mum get for Dad? Why?</a:t>
            </a:r>
          </a:p>
        </p:txBody>
      </p:sp>
    </p:spTree>
    <p:extLst>
      <p:ext uri="{BB962C8B-B14F-4D97-AF65-F5344CB8AC3E}">
        <p14:creationId xmlns:p14="http://schemas.microsoft.com/office/powerpoint/2010/main" val="106236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522272-FDB9-4CD2-89A3-D6B9DF528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35" t="21319" r="19674" b="21532"/>
          <a:stretch/>
        </p:blipFill>
        <p:spPr>
          <a:xfrm>
            <a:off x="-1" y="0"/>
            <a:ext cx="10152571" cy="54466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60E6C5-71DD-49AD-854F-DE2CEE90D3B5}"/>
              </a:ext>
            </a:extLst>
          </p:cNvPr>
          <p:cNvSpPr txBox="1"/>
          <p:nvPr/>
        </p:nvSpPr>
        <p:spPr>
          <a:xfrm>
            <a:off x="384313" y="5539409"/>
            <a:ext cx="5923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did the children do to help Dad?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Why has dad got his hand out?</a:t>
            </a:r>
          </a:p>
        </p:txBody>
      </p:sp>
    </p:spTree>
    <p:extLst>
      <p:ext uri="{BB962C8B-B14F-4D97-AF65-F5344CB8AC3E}">
        <p14:creationId xmlns:p14="http://schemas.microsoft.com/office/powerpoint/2010/main" val="879960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910128-7CBC-4612-B3B3-82CF545378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17" t="21730" r="20544" b="23272"/>
          <a:stretch/>
        </p:blipFill>
        <p:spPr>
          <a:xfrm>
            <a:off x="1060174" y="0"/>
            <a:ext cx="10071652" cy="52571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ACC053-70C4-4E53-9720-74119C27587A}"/>
              </a:ext>
            </a:extLst>
          </p:cNvPr>
          <p:cNvSpPr txBox="1"/>
          <p:nvPr/>
        </p:nvSpPr>
        <p:spPr>
          <a:xfrm>
            <a:off x="980661" y="5539409"/>
            <a:ext cx="7765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Who ran up to dad?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did they do to help?</a:t>
            </a:r>
          </a:p>
        </p:txBody>
      </p:sp>
    </p:spTree>
    <p:extLst>
      <p:ext uri="{BB962C8B-B14F-4D97-AF65-F5344CB8AC3E}">
        <p14:creationId xmlns:p14="http://schemas.microsoft.com/office/powerpoint/2010/main" val="299936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E308E9-D603-464D-BD07-2ED7D89469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61" t="22015" r="20869" b="23465"/>
          <a:stretch/>
        </p:blipFill>
        <p:spPr>
          <a:xfrm>
            <a:off x="1192696" y="0"/>
            <a:ext cx="10169918" cy="53406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8346EE-C42F-4B85-8968-6F4F990E6BD6}"/>
              </a:ext>
            </a:extLst>
          </p:cNvPr>
          <p:cNvSpPr txBox="1"/>
          <p:nvPr/>
        </p:nvSpPr>
        <p:spPr>
          <a:xfrm>
            <a:off x="397565" y="5605670"/>
            <a:ext cx="8136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Where did the men put the toads to keep them safe?</a:t>
            </a:r>
          </a:p>
        </p:txBody>
      </p:sp>
    </p:spTree>
    <p:extLst>
      <p:ext uri="{BB962C8B-B14F-4D97-AF65-F5344CB8AC3E}">
        <p14:creationId xmlns:p14="http://schemas.microsoft.com/office/powerpoint/2010/main" val="1544646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284</Words>
  <Application>Microsoft Office PowerPoint</Application>
  <PresentationFormat>Widescreen</PresentationFormat>
  <Paragraphs>58</Paragraphs>
  <Slides>12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Lincoln-Johnson, Nicola</dc:creator>
  <cp:lastModifiedBy>Lincoln-Johnson, Nicola</cp:lastModifiedBy>
  <cp:revision>6</cp:revision>
  <dcterms:created xsi:type="dcterms:W3CDTF">2021-01-19T19:25:29Z</dcterms:created>
  <dcterms:modified xsi:type="dcterms:W3CDTF">2021-01-19T20:34:36Z</dcterms:modified>
</cp:coreProperties>
</file>